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7" r:id="rId5"/>
    <p:sldId id="269" r:id="rId6"/>
    <p:sldId id="266" r:id="rId7"/>
    <p:sldId id="270" r:id="rId8"/>
    <p:sldId id="268" r:id="rId9"/>
  </p:sldIdLst>
  <p:sldSz cx="14630400" cy="8229600"/>
  <p:notesSz cx="8229600" cy="14630400"/>
  <p:embeddedFontLst>
    <p:embeddedFont>
      <p:font typeface="Roboto Slab" panose="020B0604020202020204" charset="0"/>
      <p:regular r:id="rId11"/>
    </p:embeddedFont>
    <p:embeddedFont>
      <p:font typeface="Robot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1152" autoAdjust="0"/>
  </p:normalViewPr>
  <p:slideViewPr>
    <p:cSldViewPr snapToGrid="0" snapToObjects="1">
      <p:cViewPr varScale="1">
        <p:scale>
          <a:sx n="46" d="100"/>
          <a:sy n="46" d="100"/>
        </p:scale>
        <p:origin x="10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AB438-67D7-4059-AED0-AF4C329BB94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A15ECE6-8217-47CA-A11C-E6970665AA42}">
      <dgm:prSet phldrT="[Tekst]"/>
      <dgm:spPr/>
      <dgm:t>
        <a:bodyPr/>
        <a:lstStyle/>
        <a:p>
          <a:r>
            <a:rPr lang="hr-HR" dirty="0" smtClean="0"/>
            <a:t>Priroda</a:t>
          </a:r>
          <a:endParaRPr lang="hr-HR" dirty="0"/>
        </a:p>
      </dgm:t>
    </dgm:pt>
    <dgm:pt modelId="{25B04980-A3B0-4FFE-BA69-459CA0814DEF}" type="parTrans" cxnId="{7195D854-1948-4286-9B62-B5BA9967865F}">
      <dgm:prSet/>
      <dgm:spPr/>
      <dgm:t>
        <a:bodyPr/>
        <a:lstStyle/>
        <a:p>
          <a:endParaRPr lang="hr-HR"/>
        </a:p>
      </dgm:t>
    </dgm:pt>
    <dgm:pt modelId="{36013E7F-1BE7-45CB-B2B5-BF9A9A580AD3}" type="sibTrans" cxnId="{7195D854-1948-4286-9B62-B5BA9967865F}">
      <dgm:prSet/>
      <dgm:spPr/>
      <dgm:t>
        <a:bodyPr/>
        <a:lstStyle/>
        <a:p>
          <a:endParaRPr lang="hr-HR"/>
        </a:p>
      </dgm:t>
    </dgm:pt>
    <dgm:pt modelId="{1757801D-1795-40ED-AF2F-CEFBFCF8235A}">
      <dgm:prSet phldrT="[Tekst]"/>
      <dgm:spPr/>
      <dgm:t>
        <a:bodyPr/>
        <a:lstStyle/>
        <a:p>
          <a:r>
            <a:rPr lang="hr-HR" dirty="0" smtClean="0"/>
            <a:t>Virtualna stvarnost</a:t>
          </a:r>
          <a:endParaRPr lang="hr-HR" dirty="0"/>
        </a:p>
      </dgm:t>
    </dgm:pt>
    <dgm:pt modelId="{9DB53504-200E-410C-AF7B-67DE01439E06}" type="parTrans" cxnId="{9BE3EC75-5CBF-467E-AE2F-8A600391E2F9}">
      <dgm:prSet/>
      <dgm:spPr/>
      <dgm:t>
        <a:bodyPr/>
        <a:lstStyle/>
        <a:p>
          <a:endParaRPr lang="hr-HR"/>
        </a:p>
      </dgm:t>
    </dgm:pt>
    <dgm:pt modelId="{FD78A178-3EA3-4368-9844-C5DAB5B4CC7C}" type="sibTrans" cxnId="{9BE3EC75-5CBF-467E-AE2F-8A600391E2F9}">
      <dgm:prSet/>
      <dgm:spPr/>
      <dgm:t>
        <a:bodyPr/>
        <a:lstStyle/>
        <a:p>
          <a:endParaRPr lang="hr-HR"/>
        </a:p>
      </dgm:t>
    </dgm:pt>
    <dgm:pt modelId="{77EBF20F-997A-4458-8812-1B43C21B076A}">
      <dgm:prSet phldrT="[Tekst]"/>
      <dgm:spPr/>
      <dgm:t>
        <a:bodyPr/>
        <a:lstStyle/>
        <a:p>
          <a:r>
            <a:rPr lang="hr-HR" dirty="0" err="1" smtClean="0"/>
            <a:t>Mindfulness</a:t>
          </a:r>
          <a:endParaRPr lang="hr-HR" dirty="0"/>
        </a:p>
      </dgm:t>
    </dgm:pt>
    <dgm:pt modelId="{85003857-91E8-4F96-8043-85F8CD508953}" type="parTrans" cxnId="{F0C4BC73-93C6-496F-B115-5590D5438F58}">
      <dgm:prSet/>
      <dgm:spPr/>
      <dgm:t>
        <a:bodyPr/>
        <a:lstStyle/>
        <a:p>
          <a:endParaRPr lang="hr-HR"/>
        </a:p>
      </dgm:t>
    </dgm:pt>
    <dgm:pt modelId="{8EAA4504-F2C0-4D9B-8365-0C94CA94AC51}" type="sibTrans" cxnId="{F0C4BC73-93C6-496F-B115-5590D5438F58}">
      <dgm:prSet/>
      <dgm:spPr/>
      <dgm:t>
        <a:bodyPr/>
        <a:lstStyle/>
        <a:p>
          <a:endParaRPr lang="hr-HR"/>
        </a:p>
      </dgm:t>
    </dgm:pt>
    <dgm:pt modelId="{EEDD54D0-FAD1-43FD-AD2F-7DA01E516593}">
      <dgm:prSet phldrT="[Tekst]"/>
      <dgm:spPr/>
      <dgm:t>
        <a:bodyPr/>
        <a:lstStyle/>
        <a:p>
          <a:r>
            <a:rPr lang="hr-HR" dirty="0" smtClean="0"/>
            <a:t>Učionica</a:t>
          </a:r>
          <a:endParaRPr lang="hr-HR" dirty="0"/>
        </a:p>
      </dgm:t>
    </dgm:pt>
    <dgm:pt modelId="{5EDCE908-C4F1-4A39-BC48-C47D39E3E837}" type="parTrans" cxnId="{B7738883-635C-4413-B4C4-687DF02220AD}">
      <dgm:prSet/>
      <dgm:spPr/>
      <dgm:t>
        <a:bodyPr/>
        <a:lstStyle/>
        <a:p>
          <a:endParaRPr lang="hr-HR"/>
        </a:p>
      </dgm:t>
    </dgm:pt>
    <dgm:pt modelId="{06374030-4F3F-4985-BCCA-65A40F35B2F2}" type="sibTrans" cxnId="{B7738883-635C-4413-B4C4-687DF02220AD}">
      <dgm:prSet/>
      <dgm:spPr/>
      <dgm:t>
        <a:bodyPr/>
        <a:lstStyle/>
        <a:p>
          <a:endParaRPr lang="hr-HR"/>
        </a:p>
      </dgm:t>
    </dgm:pt>
    <dgm:pt modelId="{24732E81-1B6B-4114-B369-276F7278A1EF}">
      <dgm:prSet phldrT="[Tekst]"/>
      <dgm:spPr/>
      <dgm:t>
        <a:bodyPr/>
        <a:lstStyle/>
        <a:p>
          <a:r>
            <a:rPr lang="hr-HR" dirty="0" smtClean="0"/>
            <a:t>Muzej</a:t>
          </a:r>
          <a:endParaRPr lang="hr-HR" dirty="0"/>
        </a:p>
      </dgm:t>
    </dgm:pt>
    <dgm:pt modelId="{9266A265-DAC9-4C22-BBBF-F790990C4D6A}" type="parTrans" cxnId="{1BB121CC-3CDF-4F0E-82A7-8C0D37F24AD0}">
      <dgm:prSet/>
      <dgm:spPr/>
      <dgm:t>
        <a:bodyPr/>
        <a:lstStyle/>
        <a:p>
          <a:endParaRPr lang="hr-HR"/>
        </a:p>
      </dgm:t>
    </dgm:pt>
    <dgm:pt modelId="{53B03493-8A9C-447E-96F0-59EC76B43609}" type="sibTrans" cxnId="{1BB121CC-3CDF-4F0E-82A7-8C0D37F24AD0}">
      <dgm:prSet/>
      <dgm:spPr/>
      <dgm:t>
        <a:bodyPr/>
        <a:lstStyle/>
        <a:p>
          <a:endParaRPr lang="hr-HR"/>
        </a:p>
      </dgm:t>
    </dgm:pt>
    <dgm:pt modelId="{F0096790-82D4-45FB-8C05-3A41E0EBFC18}" type="pres">
      <dgm:prSet presAssocID="{426AB438-67D7-4059-AED0-AF4C329BB94F}" presName="cycle" presStyleCnt="0">
        <dgm:presLayoutVars>
          <dgm:dir/>
          <dgm:resizeHandles val="exact"/>
        </dgm:presLayoutVars>
      </dgm:prSet>
      <dgm:spPr/>
    </dgm:pt>
    <dgm:pt modelId="{33DCF3AF-89BB-43ED-BD97-6A6059890310}" type="pres">
      <dgm:prSet presAssocID="{BA15ECE6-8217-47CA-A11C-E6970665AA42}" presName="node" presStyleLbl="node1" presStyleIdx="0" presStyleCnt="5">
        <dgm:presLayoutVars>
          <dgm:bulletEnabled val="1"/>
        </dgm:presLayoutVars>
      </dgm:prSet>
      <dgm:spPr/>
    </dgm:pt>
    <dgm:pt modelId="{82BD913D-49BF-411C-856A-5120E9FC1168}" type="pres">
      <dgm:prSet presAssocID="{36013E7F-1BE7-45CB-B2B5-BF9A9A580AD3}" presName="sibTrans" presStyleLbl="sibTrans2D1" presStyleIdx="0" presStyleCnt="5"/>
      <dgm:spPr/>
    </dgm:pt>
    <dgm:pt modelId="{A91AEEB4-2B99-4D01-BA72-084DF134D065}" type="pres">
      <dgm:prSet presAssocID="{36013E7F-1BE7-45CB-B2B5-BF9A9A580AD3}" presName="connectorText" presStyleLbl="sibTrans2D1" presStyleIdx="0" presStyleCnt="5"/>
      <dgm:spPr/>
    </dgm:pt>
    <dgm:pt modelId="{E6153F71-2A1A-444B-A130-2C6170A0D66D}" type="pres">
      <dgm:prSet presAssocID="{1757801D-1795-40ED-AF2F-CEFBFCF8235A}" presName="node" presStyleLbl="node1" presStyleIdx="1" presStyleCnt="5">
        <dgm:presLayoutVars>
          <dgm:bulletEnabled val="1"/>
        </dgm:presLayoutVars>
      </dgm:prSet>
      <dgm:spPr/>
    </dgm:pt>
    <dgm:pt modelId="{B75450A0-6D3F-406D-A9B5-5E7EB0AF585B}" type="pres">
      <dgm:prSet presAssocID="{FD78A178-3EA3-4368-9844-C5DAB5B4CC7C}" presName="sibTrans" presStyleLbl="sibTrans2D1" presStyleIdx="1" presStyleCnt="5"/>
      <dgm:spPr/>
    </dgm:pt>
    <dgm:pt modelId="{C1286244-8E36-4F55-BC99-B8206DB3CD2F}" type="pres">
      <dgm:prSet presAssocID="{FD78A178-3EA3-4368-9844-C5DAB5B4CC7C}" presName="connectorText" presStyleLbl="sibTrans2D1" presStyleIdx="1" presStyleCnt="5"/>
      <dgm:spPr/>
    </dgm:pt>
    <dgm:pt modelId="{0A23A5CA-8C19-4D02-9E9B-5724C37685F0}" type="pres">
      <dgm:prSet presAssocID="{77EBF20F-997A-4458-8812-1B43C21B076A}" presName="node" presStyleLbl="node1" presStyleIdx="2" presStyleCnt="5">
        <dgm:presLayoutVars>
          <dgm:bulletEnabled val="1"/>
        </dgm:presLayoutVars>
      </dgm:prSet>
      <dgm:spPr/>
    </dgm:pt>
    <dgm:pt modelId="{6CBA6CE5-25E4-41DB-85C0-B1C7DEE48A52}" type="pres">
      <dgm:prSet presAssocID="{8EAA4504-F2C0-4D9B-8365-0C94CA94AC51}" presName="sibTrans" presStyleLbl="sibTrans2D1" presStyleIdx="2" presStyleCnt="5"/>
      <dgm:spPr/>
    </dgm:pt>
    <dgm:pt modelId="{0E5B8AE2-E863-4EBC-A354-FEFFB3AD42F2}" type="pres">
      <dgm:prSet presAssocID="{8EAA4504-F2C0-4D9B-8365-0C94CA94AC51}" presName="connectorText" presStyleLbl="sibTrans2D1" presStyleIdx="2" presStyleCnt="5"/>
      <dgm:spPr/>
    </dgm:pt>
    <dgm:pt modelId="{2DEFD964-44AB-4FA8-8F47-F19E328719E5}" type="pres">
      <dgm:prSet presAssocID="{EEDD54D0-FAD1-43FD-AD2F-7DA01E516593}" presName="node" presStyleLbl="node1" presStyleIdx="3" presStyleCnt="5">
        <dgm:presLayoutVars>
          <dgm:bulletEnabled val="1"/>
        </dgm:presLayoutVars>
      </dgm:prSet>
      <dgm:spPr/>
    </dgm:pt>
    <dgm:pt modelId="{F00E23CC-1AD0-4DF6-9777-00B46F392429}" type="pres">
      <dgm:prSet presAssocID="{06374030-4F3F-4985-BCCA-65A40F35B2F2}" presName="sibTrans" presStyleLbl="sibTrans2D1" presStyleIdx="3" presStyleCnt="5"/>
      <dgm:spPr/>
    </dgm:pt>
    <dgm:pt modelId="{7A4EB196-13D7-4BA7-9B50-37C512265AD8}" type="pres">
      <dgm:prSet presAssocID="{06374030-4F3F-4985-BCCA-65A40F35B2F2}" presName="connectorText" presStyleLbl="sibTrans2D1" presStyleIdx="3" presStyleCnt="5"/>
      <dgm:spPr/>
    </dgm:pt>
    <dgm:pt modelId="{2ABED37F-D8CD-4F66-A819-36209836D883}" type="pres">
      <dgm:prSet presAssocID="{24732E81-1B6B-4114-B369-276F7278A1EF}" presName="node" presStyleLbl="node1" presStyleIdx="4" presStyleCnt="5">
        <dgm:presLayoutVars>
          <dgm:bulletEnabled val="1"/>
        </dgm:presLayoutVars>
      </dgm:prSet>
      <dgm:spPr/>
    </dgm:pt>
    <dgm:pt modelId="{63B68DA5-EBAC-428D-A62D-11EBBF313428}" type="pres">
      <dgm:prSet presAssocID="{53B03493-8A9C-447E-96F0-59EC76B43609}" presName="sibTrans" presStyleLbl="sibTrans2D1" presStyleIdx="4" presStyleCnt="5"/>
      <dgm:spPr/>
    </dgm:pt>
    <dgm:pt modelId="{BE172612-1376-4D7F-84F6-A8C4FA4BF6B0}" type="pres">
      <dgm:prSet presAssocID="{53B03493-8A9C-447E-96F0-59EC76B43609}" presName="connectorText" presStyleLbl="sibTrans2D1" presStyleIdx="4" presStyleCnt="5"/>
      <dgm:spPr/>
    </dgm:pt>
  </dgm:ptLst>
  <dgm:cxnLst>
    <dgm:cxn modelId="{9BE3EC75-5CBF-467E-AE2F-8A600391E2F9}" srcId="{426AB438-67D7-4059-AED0-AF4C329BB94F}" destId="{1757801D-1795-40ED-AF2F-CEFBFCF8235A}" srcOrd="1" destOrd="0" parTransId="{9DB53504-200E-410C-AF7B-67DE01439E06}" sibTransId="{FD78A178-3EA3-4368-9844-C5DAB5B4CC7C}"/>
    <dgm:cxn modelId="{85D22A5E-9EDB-4ADA-B600-A698EA2071C5}" type="presOf" srcId="{06374030-4F3F-4985-BCCA-65A40F35B2F2}" destId="{F00E23CC-1AD0-4DF6-9777-00B46F392429}" srcOrd="0" destOrd="0" presId="urn:microsoft.com/office/officeart/2005/8/layout/cycle2"/>
    <dgm:cxn modelId="{74F45757-1AC5-4A38-A270-30AC05E80B10}" type="presOf" srcId="{EEDD54D0-FAD1-43FD-AD2F-7DA01E516593}" destId="{2DEFD964-44AB-4FA8-8F47-F19E328719E5}" srcOrd="0" destOrd="0" presId="urn:microsoft.com/office/officeart/2005/8/layout/cycle2"/>
    <dgm:cxn modelId="{8DB1B6E8-EB8D-4997-B6DE-5DAEF8130A8D}" type="presOf" srcId="{8EAA4504-F2C0-4D9B-8365-0C94CA94AC51}" destId="{0E5B8AE2-E863-4EBC-A354-FEFFB3AD42F2}" srcOrd="1" destOrd="0" presId="urn:microsoft.com/office/officeart/2005/8/layout/cycle2"/>
    <dgm:cxn modelId="{09D56826-11D4-40D6-AE1F-AE015F5324DE}" type="presOf" srcId="{36013E7F-1BE7-45CB-B2B5-BF9A9A580AD3}" destId="{82BD913D-49BF-411C-856A-5120E9FC1168}" srcOrd="0" destOrd="0" presId="urn:microsoft.com/office/officeart/2005/8/layout/cycle2"/>
    <dgm:cxn modelId="{291D2F3A-2098-4256-A7C7-EF5FD3C74E48}" type="presOf" srcId="{426AB438-67D7-4059-AED0-AF4C329BB94F}" destId="{F0096790-82D4-45FB-8C05-3A41E0EBFC18}" srcOrd="0" destOrd="0" presId="urn:microsoft.com/office/officeart/2005/8/layout/cycle2"/>
    <dgm:cxn modelId="{717A0489-2531-4DEF-B596-EF00E4C0A09D}" type="presOf" srcId="{06374030-4F3F-4985-BCCA-65A40F35B2F2}" destId="{7A4EB196-13D7-4BA7-9B50-37C512265AD8}" srcOrd="1" destOrd="0" presId="urn:microsoft.com/office/officeart/2005/8/layout/cycle2"/>
    <dgm:cxn modelId="{B7738883-635C-4413-B4C4-687DF02220AD}" srcId="{426AB438-67D7-4059-AED0-AF4C329BB94F}" destId="{EEDD54D0-FAD1-43FD-AD2F-7DA01E516593}" srcOrd="3" destOrd="0" parTransId="{5EDCE908-C4F1-4A39-BC48-C47D39E3E837}" sibTransId="{06374030-4F3F-4985-BCCA-65A40F35B2F2}"/>
    <dgm:cxn modelId="{DD0DD1AE-CA5B-44E5-8D49-8112EAA103C8}" type="presOf" srcId="{FD78A178-3EA3-4368-9844-C5DAB5B4CC7C}" destId="{B75450A0-6D3F-406D-A9B5-5E7EB0AF585B}" srcOrd="0" destOrd="0" presId="urn:microsoft.com/office/officeart/2005/8/layout/cycle2"/>
    <dgm:cxn modelId="{50D6B11D-0337-411D-98F5-6DCBECF19923}" type="presOf" srcId="{24732E81-1B6B-4114-B369-276F7278A1EF}" destId="{2ABED37F-D8CD-4F66-A819-36209836D883}" srcOrd="0" destOrd="0" presId="urn:microsoft.com/office/officeart/2005/8/layout/cycle2"/>
    <dgm:cxn modelId="{CF75A9AB-ECB0-4FD8-A60B-C3828BF95532}" type="presOf" srcId="{53B03493-8A9C-447E-96F0-59EC76B43609}" destId="{BE172612-1376-4D7F-84F6-A8C4FA4BF6B0}" srcOrd="1" destOrd="0" presId="urn:microsoft.com/office/officeart/2005/8/layout/cycle2"/>
    <dgm:cxn modelId="{F0C4BC73-93C6-496F-B115-5590D5438F58}" srcId="{426AB438-67D7-4059-AED0-AF4C329BB94F}" destId="{77EBF20F-997A-4458-8812-1B43C21B076A}" srcOrd="2" destOrd="0" parTransId="{85003857-91E8-4F96-8043-85F8CD508953}" sibTransId="{8EAA4504-F2C0-4D9B-8365-0C94CA94AC51}"/>
    <dgm:cxn modelId="{DFB5F69B-7E04-4256-B0F5-7F8B69ACABDE}" type="presOf" srcId="{53B03493-8A9C-447E-96F0-59EC76B43609}" destId="{63B68DA5-EBAC-428D-A62D-11EBBF313428}" srcOrd="0" destOrd="0" presId="urn:microsoft.com/office/officeart/2005/8/layout/cycle2"/>
    <dgm:cxn modelId="{EA4B708D-B12F-4355-8040-ADBF6567C26C}" type="presOf" srcId="{BA15ECE6-8217-47CA-A11C-E6970665AA42}" destId="{33DCF3AF-89BB-43ED-BD97-6A6059890310}" srcOrd="0" destOrd="0" presId="urn:microsoft.com/office/officeart/2005/8/layout/cycle2"/>
    <dgm:cxn modelId="{65BE0CE0-4692-4D4F-8276-9399466C1DF2}" type="presOf" srcId="{1757801D-1795-40ED-AF2F-CEFBFCF8235A}" destId="{E6153F71-2A1A-444B-A130-2C6170A0D66D}" srcOrd="0" destOrd="0" presId="urn:microsoft.com/office/officeart/2005/8/layout/cycle2"/>
    <dgm:cxn modelId="{1BB121CC-3CDF-4F0E-82A7-8C0D37F24AD0}" srcId="{426AB438-67D7-4059-AED0-AF4C329BB94F}" destId="{24732E81-1B6B-4114-B369-276F7278A1EF}" srcOrd="4" destOrd="0" parTransId="{9266A265-DAC9-4C22-BBBF-F790990C4D6A}" sibTransId="{53B03493-8A9C-447E-96F0-59EC76B43609}"/>
    <dgm:cxn modelId="{720E8F8B-E981-4913-A9C3-827F6BFB966D}" type="presOf" srcId="{8EAA4504-F2C0-4D9B-8365-0C94CA94AC51}" destId="{6CBA6CE5-25E4-41DB-85C0-B1C7DEE48A52}" srcOrd="0" destOrd="0" presId="urn:microsoft.com/office/officeart/2005/8/layout/cycle2"/>
    <dgm:cxn modelId="{36D09DA0-486E-4481-BE63-A1B4159BC701}" type="presOf" srcId="{FD78A178-3EA3-4368-9844-C5DAB5B4CC7C}" destId="{C1286244-8E36-4F55-BC99-B8206DB3CD2F}" srcOrd="1" destOrd="0" presId="urn:microsoft.com/office/officeart/2005/8/layout/cycle2"/>
    <dgm:cxn modelId="{7195D854-1948-4286-9B62-B5BA9967865F}" srcId="{426AB438-67D7-4059-AED0-AF4C329BB94F}" destId="{BA15ECE6-8217-47CA-A11C-E6970665AA42}" srcOrd="0" destOrd="0" parTransId="{25B04980-A3B0-4FFE-BA69-459CA0814DEF}" sibTransId="{36013E7F-1BE7-45CB-B2B5-BF9A9A580AD3}"/>
    <dgm:cxn modelId="{F15F57AC-85D7-482B-B500-4CF64429A0DF}" type="presOf" srcId="{36013E7F-1BE7-45CB-B2B5-BF9A9A580AD3}" destId="{A91AEEB4-2B99-4D01-BA72-084DF134D065}" srcOrd="1" destOrd="0" presId="urn:microsoft.com/office/officeart/2005/8/layout/cycle2"/>
    <dgm:cxn modelId="{49D7A0D6-62B7-46F2-97D7-0194B1EDC863}" type="presOf" srcId="{77EBF20F-997A-4458-8812-1B43C21B076A}" destId="{0A23A5CA-8C19-4D02-9E9B-5724C37685F0}" srcOrd="0" destOrd="0" presId="urn:microsoft.com/office/officeart/2005/8/layout/cycle2"/>
    <dgm:cxn modelId="{B74BBD3C-F83F-4F2F-B9E8-C003D4AB2DC2}" type="presParOf" srcId="{F0096790-82D4-45FB-8C05-3A41E0EBFC18}" destId="{33DCF3AF-89BB-43ED-BD97-6A6059890310}" srcOrd="0" destOrd="0" presId="urn:microsoft.com/office/officeart/2005/8/layout/cycle2"/>
    <dgm:cxn modelId="{3D261E64-9729-4225-ADAC-3F1A4468D9C8}" type="presParOf" srcId="{F0096790-82D4-45FB-8C05-3A41E0EBFC18}" destId="{82BD913D-49BF-411C-856A-5120E9FC1168}" srcOrd="1" destOrd="0" presId="urn:microsoft.com/office/officeart/2005/8/layout/cycle2"/>
    <dgm:cxn modelId="{10BFE99B-7D51-4EE1-9144-D67AB6CBFDCF}" type="presParOf" srcId="{82BD913D-49BF-411C-856A-5120E9FC1168}" destId="{A91AEEB4-2B99-4D01-BA72-084DF134D065}" srcOrd="0" destOrd="0" presId="urn:microsoft.com/office/officeart/2005/8/layout/cycle2"/>
    <dgm:cxn modelId="{7D29D64B-4F27-4B0C-A6BB-1C3CA3788DDD}" type="presParOf" srcId="{F0096790-82D4-45FB-8C05-3A41E0EBFC18}" destId="{E6153F71-2A1A-444B-A130-2C6170A0D66D}" srcOrd="2" destOrd="0" presId="urn:microsoft.com/office/officeart/2005/8/layout/cycle2"/>
    <dgm:cxn modelId="{A6171CD0-49EB-49F8-810E-20771A787669}" type="presParOf" srcId="{F0096790-82D4-45FB-8C05-3A41E0EBFC18}" destId="{B75450A0-6D3F-406D-A9B5-5E7EB0AF585B}" srcOrd="3" destOrd="0" presId="urn:microsoft.com/office/officeart/2005/8/layout/cycle2"/>
    <dgm:cxn modelId="{32D5B9FE-4270-4096-8FE4-67F7F13F61AC}" type="presParOf" srcId="{B75450A0-6D3F-406D-A9B5-5E7EB0AF585B}" destId="{C1286244-8E36-4F55-BC99-B8206DB3CD2F}" srcOrd="0" destOrd="0" presId="urn:microsoft.com/office/officeart/2005/8/layout/cycle2"/>
    <dgm:cxn modelId="{5F644668-BD0C-461B-9B7D-2DACFC2D9D4F}" type="presParOf" srcId="{F0096790-82D4-45FB-8C05-3A41E0EBFC18}" destId="{0A23A5CA-8C19-4D02-9E9B-5724C37685F0}" srcOrd="4" destOrd="0" presId="urn:microsoft.com/office/officeart/2005/8/layout/cycle2"/>
    <dgm:cxn modelId="{BDA62BE8-0A01-422D-81FF-952835A36C38}" type="presParOf" srcId="{F0096790-82D4-45FB-8C05-3A41E0EBFC18}" destId="{6CBA6CE5-25E4-41DB-85C0-B1C7DEE48A52}" srcOrd="5" destOrd="0" presId="urn:microsoft.com/office/officeart/2005/8/layout/cycle2"/>
    <dgm:cxn modelId="{327A78BB-30BF-4ACE-81B4-1809464B6949}" type="presParOf" srcId="{6CBA6CE5-25E4-41DB-85C0-B1C7DEE48A52}" destId="{0E5B8AE2-E863-4EBC-A354-FEFFB3AD42F2}" srcOrd="0" destOrd="0" presId="urn:microsoft.com/office/officeart/2005/8/layout/cycle2"/>
    <dgm:cxn modelId="{7A7098C7-F809-4EF1-A04A-63B8E57B43F7}" type="presParOf" srcId="{F0096790-82D4-45FB-8C05-3A41E0EBFC18}" destId="{2DEFD964-44AB-4FA8-8F47-F19E328719E5}" srcOrd="6" destOrd="0" presId="urn:microsoft.com/office/officeart/2005/8/layout/cycle2"/>
    <dgm:cxn modelId="{8BC6AE6B-8306-4A57-930A-82FABEFEE826}" type="presParOf" srcId="{F0096790-82D4-45FB-8C05-3A41E0EBFC18}" destId="{F00E23CC-1AD0-4DF6-9777-00B46F392429}" srcOrd="7" destOrd="0" presId="urn:microsoft.com/office/officeart/2005/8/layout/cycle2"/>
    <dgm:cxn modelId="{42DDE305-928B-4FAA-8835-475272122089}" type="presParOf" srcId="{F00E23CC-1AD0-4DF6-9777-00B46F392429}" destId="{7A4EB196-13D7-4BA7-9B50-37C512265AD8}" srcOrd="0" destOrd="0" presId="urn:microsoft.com/office/officeart/2005/8/layout/cycle2"/>
    <dgm:cxn modelId="{6D9D3232-BA33-4B16-94FD-C6A09D5E4E78}" type="presParOf" srcId="{F0096790-82D4-45FB-8C05-3A41E0EBFC18}" destId="{2ABED37F-D8CD-4F66-A819-36209836D883}" srcOrd="8" destOrd="0" presId="urn:microsoft.com/office/officeart/2005/8/layout/cycle2"/>
    <dgm:cxn modelId="{A2B0414E-DDE6-4E46-BF32-5403648580F4}" type="presParOf" srcId="{F0096790-82D4-45FB-8C05-3A41E0EBFC18}" destId="{63B68DA5-EBAC-428D-A62D-11EBBF313428}" srcOrd="9" destOrd="0" presId="urn:microsoft.com/office/officeart/2005/8/layout/cycle2"/>
    <dgm:cxn modelId="{CB1EC3D5-417B-4272-B5BA-F52218B8407A}" type="presParOf" srcId="{63B68DA5-EBAC-428D-A62D-11EBBF313428}" destId="{BE172612-1376-4D7F-84F6-A8C4FA4BF6B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CF3AF-89BB-43ED-BD97-6A6059890310}">
      <dsp:nvSpPr>
        <dsp:cNvPr id="0" name=""/>
        <dsp:cNvSpPr/>
      </dsp:nvSpPr>
      <dsp:spPr>
        <a:xfrm>
          <a:off x="4127139" y="732"/>
          <a:ext cx="2053503" cy="2053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Priroda</a:t>
          </a:r>
          <a:endParaRPr lang="hr-HR" sz="2100" kern="1200" dirty="0"/>
        </a:p>
      </dsp:txBody>
      <dsp:txXfrm>
        <a:off x="4427868" y="301461"/>
        <a:ext cx="1452045" cy="1452045"/>
      </dsp:txXfrm>
    </dsp:sp>
    <dsp:sp modelId="{82BD913D-49BF-411C-856A-5120E9FC1168}">
      <dsp:nvSpPr>
        <dsp:cNvPr id="0" name=""/>
        <dsp:cNvSpPr/>
      </dsp:nvSpPr>
      <dsp:spPr>
        <a:xfrm rot="2160000">
          <a:off x="6115577" y="1577717"/>
          <a:ext cx="545201" cy="693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>
        <a:off x="6131196" y="1668259"/>
        <a:ext cx="381641" cy="415835"/>
      </dsp:txXfrm>
    </dsp:sp>
    <dsp:sp modelId="{E6153F71-2A1A-444B-A130-2C6170A0D66D}">
      <dsp:nvSpPr>
        <dsp:cNvPr id="0" name=""/>
        <dsp:cNvSpPr/>
      </dsp:nvSpPr>
      <dsp:spPr>
        <a:xfrm>
          <a:off x="6620679" y="1812395"/>
          <a:ext cx="2053503" cy="2053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Virtualna stvarnost</a:t>
          </a:r>
          <a:endParaRPr lang="hr-HR" sz="2100" kern="1200" dirty="0"/>
        </a:p>
      </dsp:txBody>
      <dsp:txXfrm>
        <a:off x="6921408" y="2113124"/>
        <a:ext cx="1452045" cy="1452045"/>
      </dsp:txXfrm>
    </dsp:sp>
    <dsp:sp modelId="{B75450A0-6D3F-406D-A9B5-5E7EB0AF585B}">
      <dsp:nvSpPr>
        <dsp:cNvPr id="0" name=""/>
        <dsp:cNvSpPr/>
      </dsp:nvSpPr>
      <dsp:spPr>
        <a:xfrm rot="6480000">
          <a:off x="6903374" y="3943609"/>
          <a:ext cx="545201" cy="693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10800000">
        <a:off x="7010425" y="4004443"/>
        <a:ext cx="381641" cy="415835"/>
      </dsp:txXfrm>
    </dsp:sp>
    <dsp:sp modelId="{0A23A5CA-8C19-4D02-9E9B-5724C37685F0}">
      <dsp:nvSpPr>
        <dsp:cNvPr id="0" name=""/>
        <dsp:cNvSpPr/>
      </dsp:nvSpPr>
      <dsp:spPr>
        <a:xfrm>
          <a:off x="5668231" y="4743727"/>
          <a:ext cx="2053503" cy="2053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err="1" smtClean="0"/>
            <a:t>Mindfulness</a:t>
          </a:r>
          <a:endParaRPr lang="hr-HR" sz="2100" kern="1200" dirty="0"/>
        </a:p>
      </dsp:txBody>
      <dsp:txXfrm>
        <a:off x="5968960" y="5044456"/>
        <a:ext cx="1452045" cy="1452045"/>
      </dsp:txXfrm>
    </dsp:sp>
    <dsp:sp modelId="{6CBA6CE5-25E4-41DB-85C0-B1C7DEE48A52}">
      <dsp:nvSpPr>
        <dsp:cNvPr id="0" name=""/>
        <dsp:cNvSpPr/>
      </dsp:nvSpPr>
      <dsp:spPr>
        <a:xfrm rot="10800000">
          <a:off x="4896720" y="5423950"/>
          <a:ext cx="545201" cy="693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10800000">
        <a:off x="5060280" y="5562561"/>
        <a:ext cx="381641" cy="415835"/>
      </dsp:txXfrm>
    </dsp:sp>
    <dsp:sp modelId="{2DEFD964-44AB-4FA8-8F47-F19E328719E5}">
      <dsp:nvSpPr>
        <dsp:cNvPr id="0" name=""/>
        <dsp:cNvSpPr/>
      </dsp:nvSpPr>
      <dsp:spPr>
        <a:xfrm>
          <a:off x="2586046" y="4743727"/>
          <a:ext cx="2053503" cy="2053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Učionica</a:t>
          </a:r>
          <a:endParaRPr lang="hr-HR" sz="2100" kern="1200" dirty="0"/>
        </a:p>
      </dsp:txBody>
      <dsp:txXfrm>
        <a:off x="2886775" y="5044456"/>
        <a:ext cx="1452045" cy="1452045"/>
      </dsp:txXfrm>
    </dsp:sp>
    <dsp:sp modelId="{F00E23CC-1AD0-4DF6-9777-00B46F392429}">
      <dsp:nvSpPr>
        <dsp:cNvPr id="0" name=""/>
        <dsp:cNvSpPr/>
      </dsp:nvSpPr>
      <dsp:spPr>
        <a:xfrm rot="15120000">
          <a:off x="2868742" y="3972959"/>
          <a:ext cx="545201" cy="693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10800000">
        <a:off x="2975793" y="4189347"/>
        <a:ext cx="381641" cy="415835"/>
      </dsp:txXfrm>
    </dsp:sp>
    <dsp:sp modelId="{2ABED37F-D8CD-4F66-A819-36209836D883}">
      <dsp:nvSpPr>
        <dsp:cNvPr id="0" name=""/>
        <dsp:cNvSpPr/>
      </dsp:nvSpPr>
      <dsp:spPr>
        <a:xfrm>
          <a:off x="1633599" y="1812395"/>
          <a:ext cx="2053503" cy="2053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Muzej</a:t>
          </a:r>
          <a:endParaRPr lang="hr-HR" sz="2100" kern="1200" dirty="0"/>
        </a:p>
      </dsp:txBody>
      <dsp:txXfrm>
        <a:off x="1934328" y="2113124"/>
        <a:ext cx="1452045" cy="1452045"/>
      </dsp:txXfrm>
    </dsp:sp>
    <dsp:sp modelId="{63B68DA5-EBAC-428D-A62D-11EBBF313428}">
      <dsp:nvSpPr>
        <dsp:cNvPr id="0" name=""/>
        <dsp:cNvSpPr/>
      </dsp:nvSpPr>
      <dsp:spPr>
        <a:xfrm rot="19440000">
          <a:off x="3622037" y="1595857"/>
          <a:ext cx="545201" cy="693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>
        <a:off x="3637656" y="1782537"/>
        <a:ext cx="381641" cy="415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54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8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75241" y="280934"/>
            <a:ext cx="12233564" cy="2467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800" b="1" dirty="0">
                <a:solidFill>
                  <a:srgbClr val="333333"/>
                </a:solidFill>
                <a:latin typeface="Open Sans"/>
              </a:rPr>
              <a:t> </a:t>
            </a:r>
            <a:endParaRPr lang="hr-HR" sz="4800" b="1" dirty="0" smtClean="0">
              <a:solidFill>
                <a:srgbClr val="333333"/>
              </a:solidFill>
              <a:latin typeface="Open Sans"/>
            </a:endParaRPr>
          </a:p>
          <a:p>
            <a:pPr>
              <a:lnSpc>
                <a:spcPts val="5550"/>
              </a:lnSpc>
            </a:pPr>
            <a:r>
              <a:rPr lang="en-US" sz="4800" b="1" dirty="0" smtClean="0">
                <a:solidFill>
                  <a:srgbClr val="333333"/>
                </a:solidFill>
                <a:latin typeface="Open Sans"/>
              </a:rPr>
              <a:t>“</a:t>
            </a:r>
            <a:r>
              <a:rPr lang="en-US" sz="4800" b="1" dirty="0">
                <a:solidFill>
                  <a:srgbClr val="333333"/>
                </a:solidFill>
                <a:latin typeface="Open Sans"/>
              </a:rPr>
              <a:t>Bring Mindfulness to Your Class with Practical Activities and Museum Visits”, </a:t>
            </a:r>
            <a:endParaRPr lang="hr-HR" sz="4450" dirty="0" smtClean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6" name="Shape 3"/>
          <p:cNvSpPr/>
          <p:nvPr/>
        </p:nvSpPr>
        <p:spPr>
          <a:xfrm>
            <a:off x="793790" y="59745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09" y="7665809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548821" y="7615016"/>
            <a:ext cx="147970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213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M Celjak</a:t>
            </a:r>
            <a:endParaRPr lang="en-US" sz="22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28" y="2748115"/>
            <a:ext cx="7020476" cy="526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4255" y="714137"/>
            <a:ext cx="7735491" cy="1257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Muzejski</a:t>
            </a:r>
            <a:r>
              <a:rPr lang="en-US" sz="39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3950" dirty="0" err="1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posjeti</a:t>
            </a:r>
            <a:r>
              <a:rPr lang="en-US" sz="395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39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 mindfulness vježbe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930592" y="2273498"/>
            <a:ext cx="22860" cy="5241846"/>
          </a:xfrm>
          <a:prstGeom prst="roundRect">
            <a:avLst>
              <a:gd name="adj" fmla="val 132043"/>
            </a:avLst>
          </a:prstGeom>
          <a:solidFill>
            <a:srgbClr val="CFD2D8"/>
          </a:solidFill>
          <a:ln/>
        </p:spPr>
      </p:sp>
      <p:sp>
        <p:nvSpPr>
          <p:cNvPr id="5" name="Shape 2"/>
          <p:cNvSpPr/>
          <p:nvPr/>
        </p:nvSpPr>
        <p:spPr>
          <a:xfrm>
            <a:off x="1134070" y="2714744"/>
            <a:ext cx="603647" cy="22860"/>
          </a:xfrm>
          <a:prstGeom prst="roundRect">
            <a:avLst>
              <a:gd name="adj" fmla="val 132043"/>
            </a:avLst>
          </a:prstGeom>
          <a:solidFill>
            <a:srgbClr val="CFD2D8"/>
          </a:solidFill>
          <a:ln/>
        </p:spPr>
      </p:sp>
      <p:sp>
        <p:nvSpPr>
          <p:cNvPr id="6" name="Shape 3"/>
          <p:cNvSpPr/>
          <p:nvPr/>
        </p:nvSpPr>
        <p:spPr>
          <a:xfrm>
            <a:off x="704255" y="2499836"/>
            <a:ext cx="452676" cy="452676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7" name="Text 4"/>
          <p:cNvSpPr/>
          <p:nvPr/>
        </p:nvSpPr>
        <p:spPr>
          <a:xfrm>
            <a:off x="779681" y="2537520"/>
            <a:ext cx="301823" cy="377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1936790" y="2474714"/>
            <a:ext cx="3354586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Nacionalni muzej Katalonije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1936790" y="2909888"/>
            <a:ext cx="6502956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Primjena mindfulness vježbi u promatranju umjetničkih djela.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134070" y="4075509"/>
            <a:ext cx="603647" cy="22860"/>
          </a:xfrm>
          <a:prstGeom prst="roundRect">
            <a:avLst>
              <a:gd name="adj" fmla="val 132043"/>
            </a:avLst>
          </a:prstGeom>
          <a:solidFill>
            <a:srgbClr val="CFD2D8"/>
          </a:solidFill>
          <a:ln/>
        </p:spPr>
      </p:sp>
      <p:sp>
        <p:nvSpPr>
          <p:cNvPr id="11" name="Shape 8"/>
          <p:cNvSpPr/>
          <p:nvPr/>
        </p:nvSpPr>
        <p:spPr>
          <a:xfrm>
            <a:off x="704255" y="3860602"/>
            <a:ext cx="452676" cy="452676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12" name="Text 9"/>
          <p:cNvSpPr/>
          <p:nvPr/>
        </p:nvSpPr>
        <p:spPr>
          <a:xfrm>
            <a:off x="779681" y="3898285"/>
            <a:ext cx="301823" cy="377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1936790" y="3835479"/>
            <a:ext cx="251531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Fundació Joan Miró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1936790" y="4270653"/>
            <a:ext cx="6502956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Refleksija o simbolici i izražavanju emocija kroz umjetnost.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134070" y="5436275"/>
            <a:ext cx="603647" cy="22860"/>
          </a:xfrm>
          <a:prstGeom prst="roundRect">
            <a:avLst>
              <a:gd name="adj" fmla="val 132043"/>
            </a:avLst>
          </a:prstGeom>
          <a:solidFill>
            <a:srgbClr val="CFD2D8"/>
          </a:solidFill>
          <a:ln/>
        </p:spPr>
      </p:sp>
      <p:sp>
        <p:nvSpPr>
          <p:cNvPr id="16" name="Shape 13"/>
          <p:cNvSpPr/>
          <p:nvPr/>
        </p:nvSpPr>
        <p:spPr>
          <a:xfrm>
            <a:off x="704255" y="5221367"/>
            <a:ext cx="452676" cy="452676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17" name="Text 14"/>
          <p:cNvSpPr/>
          <p:nvPr/>
        </p:nvSpPr>
        <p:spPr>
          <a:xfrm>
            <a:off x="779681" y="5259050"/>
            <a:ext cx="301823" cy="377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1936790" y="5196245"/>
            <a:ext cx="251531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Picassov muzej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1936790" y="5631418"/>
            <a:ext cx="6502956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Analiza umjetničkog izraza i unutarnjeg doživljaja.</a:t>
            </a:r>
            <a:endParaRPr lang="en-US" sz="1550" dirty="0"/>
          </a:p>
        </p:txBody>
      </p:sp>
      <p:sp>
        <p:nvSpPr>
          <p:cNvPr id="20" name="Shape 17"/>
          <p:cNvSpPr/>
          <p:nvPr/>
        </p:nvSpPr>
        <p:spPr>
          <a:xfrm>
            <a:off x="1134070" y="6797040"/>
            <a:ext cx="603647" cy="22860"/>
          </a:xfrm>
          <a:prstGeom prst="roundRect">
            <a:avLst>
              <a:gd name="adj" fmla="val 132043"/>
            </a:avLst>
          </a:prstGeom>
          <a:solidFill>
            <a:srgbClr val="CFD2D8"/>
          </a:solidFill>
          <a:ln/>
        </p:spPr>
      </p:sp>
      <p:sp>
        <p:nvSpPr>
          <p:cNvPr id="21" name="Shape 18"/>
          <p:cNvSpPr/>
          <p:nvPr/>
        </p:nvSpPr>
        <p:spPr>
          <a:xfrm>
            <a:off x="704255" y="6582132"/>
            <a:ext cx="452676" cy="452676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22" name="Text 19"/>
          <p:cNvSpPr/>
          <p:nvPr/>
        </p:nvSpPr>
        <p:spPr>
          <a:xfrm>
            <a:off x="779681" y="6619815"/>
            <a:ext cx="301823" cy="377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2350" dirty="0"/>
          </a:p>
        </p:txBody>
      </p:sp>
      <p:sp>
        <p:nvSpPr>
          <p:cNvPr id="23" name="Text 20"/>
          <p:cNvSpPr/>
          <p:nvPr/>
        </p:nvSpPr>
        <p:spPr>
          <a:xfrm>
            <a:off x="1936790" y="6557010"/>
            <a:ext cx="251531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Sakralne građevine</a:t>
            </a:r>
            <a:endParaRPr lang="en-US" sz="1950" dirty="0"/>
          </a:p>
        </p:txBody>
      </p:sp>
      <p:sp>
        <p:nvSpPr>
          <p:cNvPr id="24" name="Text 21"/>
          <p:cNvSpPr/>
          <p:nvPr/>
        </p:nvSpPr>
        <p:spPr>
          <a:xfrm>
            <a:off x="1936790" y="6992183"/>
            <a:ext cx="6502956" cy="321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Duhovno iskustvo kroz arhitekturu Sagrade Familie i crkve na Tibidabu.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4" y="253328"/>
            <a:ext cx="10147043" cy="761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niOkvir 9"/>
          <p:cNvSpPr txBox="1"/>
          <p:nvPr/>
        </p:nvSpPr>
        <p:spPr>
          <a:xfrm>
            <a:off x="2313709" y="6844145"/>
            <a:ext cx="2298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Nagradna igra </a:t>
            </a:r>
            <a:endParaRPr lang="hr-HR" sz="2800" dirty="0"/>
          </a:p>
        </p:txBody>
      </p:sp>
      <p:sp>
        <p:nvSpPr>
          <p:cNvPr id="11" name="Elipsasti oblačić 10"/>
          <p:cNvSpPr/>
          <p:nvPr/>
        </p:nvSpPr>
        <p:spPr>
          <a:xfrm>
            <a:off x="5084618" y="4639992"/>
            <a:ext cx="8963892" cy="27273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hr-HR" sz="2400" dirty="0" smtClean="0"/>
              <a:t>A Pronađi zadane slike u </a:t>
            </a:r>
            <a:r>
              <a:rPr lang="hr-HR" sz="2400" dirty="0" err="1" smtClean="0"/>
              <a:t>odrđenom</a:t>
            </a:r>
            <a:r>
              <a:rPr lang="hr-HR" sz="2400" dirty="0" smtClean="0"/>
              <a:t> vremenu…</a:t>
            </a:r>
          </a:p>
          <a:p>
            <a:pPr algn="ctr"/>
            <a:r>
              <a:rPr lang="hr-HR" sz="2400" dirty="0" smtClean="0"/>
              <a:t>1.B Pokaži drugima</a:t>
            </a:r>
          </a:p>
          <a:p>
            <a:pPr algn="ctr"/>
            <a:r>
              <a:rPr lang="hr-HR" sz="2400" dirty="0" smtClean="0"/>
              <a:t>2.a Pronađi sliku za „svoju dušu”</a:t>
            </a:r>
          </a:p>
          <a:p>
            <a:pPr algn="ctr"/>
            <a:r>
              <a:rPr lang="hr-HR" sz="2400" dirty="0" smtClean="0"/>
              <a:t>2. b Ispričaj drugima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0781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749" y="348403"/>
            <a:ext cx="4506695" cy="600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avokutnik 8"/>
          <p:cNvSpPr/>
          <p:nvPr/>
        </p:nvSpPr>
        <p:spPr>
          <a:xfrm>
            <a:off x="10385254" y="6812406"/>
            <a:ext cx="1909497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50"/>
              </a:lnSpc>
            </a:pPr>
            <a:r>
              <a:rPr lang="en-US" sz="2400" dirty="0" err="1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GooseChase</a:t>
            </a:r>
            <a:endParaRPr lang="en-US" sz="2400" dirty="0"/>
          </a:p>
        </p:txBody>
      </p:sp>
      <p:sp>
        <p:nvSpPr>
          <p:cNvPr id="11" name="Elipsasti oblačić 10"/>
          <p:cNvSpPr/>
          <p:nvPr/>
        </p:nvSpPr>
        <p:spPr>
          <a:xfrm>
            <a:off x="1039091" y="1330100"/>
            <a:ext cx="5818335" cy="43087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hr-HR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hr-HR" dirty="0" smtClean="0"/>
              <a:t>Istraži</a:t>
            </a:r>
            <a:endParaRPr lang="hr-HR" dirty="0"/>
          </a:p>
          <a:p>
            <a:pPr marL="342900" indent="-342900" algn="ctr">
              <a:buFont typeface="+mj-lt"/>
              <a:buAutoNum type="arabicPeriod"/>
            </a:pPr>
            <a:r>
              <a:rPr lang="hr-HR" dirty="0" smtClean="0"/>
              <a:t>Fotografiraj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hr-HR" dirty="0" smtClean="0"/>
              <a:t>Snimi video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hr-HR" dirty="0" smtClean="0"/>
              <a:t>Odgovori na pitanje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hr-HR" dirty="0" smtClean="0"/>
              <a:t>Meditiraj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hr-HR" dirty="0" smtClean="0"/>
              <a:t>Usredotoči se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hr-HR" dirty="0" smtClean="0"/>
              <a:t>Meditiraj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80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/>
          <p:cNvPicPr>
            <a:picLocks noChangeAspect="1"/>
          </p:cNvPicPr>
          <p:nvPr/>
        </p:nvPicPr>
        <p:blipFill rotWithShape="1">
          <a:blip r:embed="rId3"/>
          <a:srcRect l="2500" t="25624" r="57652" b="17640"/>
          <a:stretch/>
        </p:blipFill>
        <p:spPr>
          <a:xfrm>
            <a:off x="6634932" y="1558485"/>
            <a:ext cx="7287491" cy="5836541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5" y="1824950"/>
            <a:ext cx="4604206" cy="613894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4255" y="714137"/>
            <a:ext cx="7735491" cy="1257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hr-HR" sz="395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Priroda </a:t>
            </a:r>
            <a:r>
              <a:rPr lang="en-US" sz="3950" dirty="0" err="1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</a:t>
            </a:r>
            <a:r>
              <a:rPr lang="en-US" sz="395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39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mindfulness vježbe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930592" y="2273498"/>
            <a:ext cx="22860" cy="5241846"/>
          </a:xfrm>
          <a:prstGeom prst="roundRect">
            <a:avLst>
              <a:gd name="adj" fmla="val 132043"/>
            </a:avLst>
          </a:prstGeom>
          <a:solidFill>
            <a:srgbClr val="CFD2D8"/>
          </a:solidFill>
          <a:ln/>
        </p:spPr>
      </p:sp>
      <p:sp>
        <p:nvSpPr>
          <p:cNvPr id="5" name="Shape 2"/>
          <p:cNvSpPr/>
          <p:nvPr/>
        </p:nvSpPr>
        <p:spPr>
          <a:xfrm>
            <a:off x="1134070" y="2714744"/>
            <a:ext cx="603647" cy="22860"/>
          </a:xfrm>
          <a:prstGeom prst="roundRect">
            <a:avLst>
              <a:gd name="adj" fmla="val 132043"/>
            </a:avLst>
          </a:prstGeom>
          <a:solidFill>
            <a:srgbClr val="CFD2D8"/>
          </a:solidFill>
          <a:ln/>
        </p:spPr>
      </p:sp>
      <p:sp>
        <p:nvSpPr>
          <p:cNvPr id="7" name="Text 4"/>
          <p:cNvSpPr/>
          <p:nvPr/>
        </p:nvSpPr>
        <p:spPr>
          <a:xfrm>
            <a:off x="779681" y="2537520"/>
            <a:ext cx="301823" cy="377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350" dirty="0"/>
          </a:p>
        </p:txBody>
      </p:sp>
      <p:sp>
        <p:nvSpPr>
          <p:cNvPr id="10" name="Shape 7"/>
          <p:cNvSpPr/>
          <p:nvPr/>
        </p:nvSpPr>
        <p:spPr>
          <a:xfrm>
            <a:off x="1134070" y="4075509"/>
            <a:ext cx="603647" cy="22860"/>
          </a:xfrm>
          <a:prstGeom prst="roundRect">
            <a:avLst>
              <a:gd name="adj" fmla="val 132043"/>
            </a:avLst>
          </a:prstGeom>
          <a:solidFill>
            <a:srgbClr val="CFD2D8"/>
          </a:solidFill>
          <a:ln/>
        </p:spPr>
      </p:sp>
      <p:sp>
        <p:nvSpPr>
          <p:cNvPr id="12" name="Text 9"/>
          <p:cNvSpPr/>
          <p:nvPr/>
        </p:nvSpPr>
        <p:spPr>
          <a:xfrm>
            <a:off x="779681" y="3898285"/>
            <a:ext cx="301823" cy="377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7668394" y="2537520"/>
            <a:ext cx="2515314" cy="314444"/>
          </a:xfrm>
          <a:prstGeom prst="rect">
            <a:avLst/>
          </a:prstGeom>
          <a:solidFill>
            <a:srgbClr val="FFFF00"/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Fundació Joan Miró</a:t>
            </a:r>
            <a:endParaRPr lang="en-US" sz="1950" dirty="0"/>
          </a:p>
        </p:txBody>
      </p:sp>
      <p:sp>
        <p:nvSpPr>
          <p:cNvPr id="15" name="Shape 12"/>
          <p:cNvSpPr/>
          <p:nvPr/>
        </p:nvSpPr>
        <p:spPr>
          <a:xfrm>
            <a:off x="1134070" y="5436275"/>
            <a:ext cx="603647" cy="22860"/>
          </a:xfrm>
          <a:prstGeom prst="roundRect">
            <a:avLst>
              <a:gd name="adj" fmla="val 132043"/>
            </a:avLst>
          </a:prstGeom>
          <a:solidFill>
            <a:srgbClr val="CFD2D8"/>
          </a:solidFill>
          <a:ln/>
        </p:spPr>
      </p:sp>
      <p:sp>
        <p:nvSpPr>
          <p:cNvPr id="17" name="Text 14"/>
          <p:cNvSpPr/>
          <p:nvPr/>
        </p:nvSpPr>
        <p:spPr>
          <a:xfrm>
            <a:off x="779681" y="5259050"/>
            <a:ext cx="301823" cy="377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endParaRPr lang="en-US" sz="2350" dirty="0"/>
          </a:p>
        </p:txBody>
      </p:sp>
      <p:sp>
        <p:nvSpPr>
          <p:cNvPr id="20" name="Shape 17"/>
          <p:cNvSpPr/>
          <p:nvPr/>
        </p:nvSpPr>
        <p:spPr>
          <a:xfrm>
            <a:off x="1134070" y="6797040"/>
            <a:ext cx="603647" cy="22860"/>
          </a:xfrm>
          <a:prstGeom prst="roundRect">
            <a:avLst>
              <a:gd name="adj" fmla="val 132043"/>
            </a:avLst>
          </a:prstGeom>
          <a:solidFill>
            <a:srgbClr val="CFD2D8"/>
          </a:solidFill>
          <a:ln/>
        </p:spPr>
      </p:sp>
      <p:sp>
        <p:nvSpPr>
          <p:cNvPr id="21" name="Shape 18"/>
          <p:cNvSpPr/>
          <p:nvPr/>
        </p:nvSpPr>
        <p:spPr>
          <a:xfrm>
            <a:off x="704255" y="6582132"/>
            <a:ext cx="452676" cy="452676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22" name="Text 19"/>
          <p:cNvSpPr/>
          <p:nvPr/>
        </p:nvSpPr>
        <p:spPr>
          <a:xfrm>
            <a:off x="779681" y="6619815"/>
            <a:ext cx="301823" cy="377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endParaRPr lang="en-US" sz="2350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1936789" y="2273498"/>
            <a:ext cx="28014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dirty="0" err="1" smtClean="0"/>
              <a:t>Arboretum</a:t>
            </a:r>
            <a:r>
              <a:rPr lang="hr-HR" dirty="0" smtClean="0"/>
              <a:t>  sveučilišta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5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89" y="3697156"/>
            <a:ext cx="5599911" cy="4199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9" y="637310"/>
            <a:ext cx="7218992" cy="5414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Elipsasti oblačić 4"/>
          <p:cNvSpPr/>
          <p:nvPr/>
        </p:nvSpPr>
        <p:spPr>
          <a:xfrm>
            <a:off x="7827818" y="858982"/>
            <a:ext cx="4253346" cy="2133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hr-HR" dirty="0" smtClean="0"/>
              <a:t>Meditiraj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hr-HR" dirty="0" smtClean="0"/>
              <a:t>Stvaraj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hr-HR" dirty="0" smtClean="0"/>
              <a:t>Šalji poruku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30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1106699267"/>
              </p:ext>
            </p:extLst>
          </p:nvPr>
        </p:nvGraphicFramePr>
        <p:xfrm>
          <a:off x="1884218" y="568036"/>
          <a:ext cx="10307782" cy="679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77091"/>
            <a:ext cx="3038762" cy="2279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54" y="215289"/>
            <a:ext cx="3065929" cy="3751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232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9" y="928255"/>
            <a:ext cx="7922028" cy="62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118</Words>
  <Application>Microsoft Office PowerPoint</Application>
  <PresentationFormat>Prilagođeno</PresentationFormat>
  <Paragraphs>45</Paragraphs>
  <Slides>8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Arial</vt:lpstr>
      <vt:lpstr>Open Sans</vt:lpstr>
      <vt:lpstr>Roboto Bold</vt:lpstr>
      <vt:lpstr>Roboto Slab</vt:lpstr>
      <vt:lpstr>Roboto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marica.celjak@gmail.com</cp:lastModifiedBy>
  <cp:revision>16</cp:revision>
  <dcterms:created xsi:type="dcterms:W3CDTF">2025-03-17T17:49:15Z</dcterms:created>
  <dcterms:modified xsi:type="dcterms:W3CDTF">2025-08-19T20:55:04Z</dcterms:modified>
</cp:coreProperties>
</file>