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5"/>
  </p:notesMasterIdLst>
  <p:sldIdLst>
    <p:sldId id="256" r:id="rId2"/>
    <p:sldId id="258" r:id="rId3"/>
    <p:sldId id="275" r:id="rId4"/>
    <p:sldId id="262" r:id="rId5"/>
    <p:sldId id="261" r:id="rId6"/>
    <p:sldId id="278" r:id="rId7"/>
    <p:sldId id="279" r:id="rId8"/>
    <p:sldId id="260" r:id="rId9"/>
    <p:sldId id="276" r:id="rId10"/>
    <p:sldId id="277" r:id="rId11"/>
    <p:sldId id="263" r:id="rId12"/>
    <p:sldId id="272" r:id="rId13"/>
    <p:sldId id="274" r:id="rId14"/>
  </p:sldIdLst>
  <p:sldSz cx="12192000" cy="6858000"/>
  <p:notesSz cx="6858000" cy="9144000"/>
  <p:embeddedFontLst>
    <p:embeddedFont>
      <p:font typeface="Agency FB" panose="020B0503020202020204" pitchFamily="34" charset="0"/>
      <p:regular r:id="rId16"/>
      <p:bold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Rockwell" panose="02060603020205020403" pitchFamily="18" charset="0"/>
      <p:regular r:id="rId22"/>
      <p:bold r:id="rId23"/>
      <p:italic r:id="rId24"/>
      <p:boldItalic r:id="rId25"/>
    </p:embeddedFont>
    <p:embeddedFont>
      <p:font typeface="Rockwell Condensed" panose="02060603050405020104" pitchFamily="18" charset="0"/>
      <p:regular r:id="rId26"/>
      <p:bold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+IfFSd+mQoPTyjFe8myrBkUmC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12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6603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656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351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579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663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r-H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752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215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08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409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20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911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90722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1758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"/>
          <p:cNvSpPr txBox="1">
            <a:spLocks noGrp="1"/>
          </p:cNvSpPr>
          <p:nvPr>
            <p:ph type="ctrTitle"/>
          </p:nvPr>
        </p:nvSpPr>
        <p:spPr>
          <a:xfrm>
            <a:off x="995274" y="2677392"/>
            <a:ext cx="11009690" cy="380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ctr">
              <a:spcBef>
                <a:spcPts val="0"/>
              </a:spcBef>
              <a:buClr>
                <a:srgbClr val="FEFEFE"/>
              </a:buClr>
              <a:buSzPts val="5400"/>
            </a:pP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br>
              <a:rPr lang="hr-HR" sz="5300" dirty="0">
                <a:solidFill>
                  <a:srgbClr val="00B050"/>
                </a:solidFill>
              </a:rPr>
            </a:br>
            <a:r>
              <a:rPr lang="hr-HR" sz="5300" dirty="0">
                <a:solidFill>
                  <a:schemeClr val="tx1"/>
                </a:solidFill>
              </a:rPr>
              <a:t>projekt</a:t>
            </a:r>
            <a:r>
              <a:rPr lang="hr-HR" sz="5300" dirty="0">
                <a:solidFill>
                  <a:srgbClr val="00B050"/>
                </a:solidFill>
              </a:rPr>
              <a:t> ‘’#</a:t>
            </a:r>
            <a:r>
              <a:rPr lang="hr-HR" sz="5300" cap="none" dirty="0" err="1">
                <a:solidFill>
                  <a:srgbClr val="00B050"/>
                </a:solidFill>
              </a:rPr>
              <a:t>zavolontir</a:t>
            </a:r>
            <a:r>
              <a:rPr lang="hr-HR" sz="5300" dirty="0" err="1">
                <a:solidFill>
                  <a:srgbClr val="00B050"/>
                </a:solidFill>
              </a:rPr>
              <a:t>AJMO</a:t>
            </a:r>
            <a:r>
              <a:rPr lang="hr-HR" sz="5300" cap="none" dirty="0" err="1">
                <a:solidFill>
                  <a:srgbClr val="00B050"/>
                </a:solidFill>
              </a:rPr>
              <a:t>se</a:t>
            </a:r>
            <a:r>
              <a:rPr lang="hr-HR" sz="5300" dirty="0">
                <a:solidFill>
                  <a:srgbClr val="00B050"/>
                </a:solidFill>
              </a:rPr>
              <a:t>’’</a:t>
            </a:r>
            <a:br>
              <a:rPr lang="hr-HR" sz="5300" dirty="0">
                <a:solidFill>
                  <a:srgbClr val="00B050"/>
                </a:solidFill>
              </a:rPr>
            </a:br>
            <a:r>
              <a:rPr lang="hr-HR" sz="5300" dirty="0">
                <a:solidFill>
                  <a:srgbClr val="00B050"/>
                </a:solidFill>
              </a:rPr>
              <a:t>2024./25</a:t>
            </a:r>
            <a:br>
              <a:rPr lang="hr-HR" dirty="0"/>
            </a:br>
            <a:br>
              <a:rPr lang="hr-HR" sz="4000" dirty="0"/>
            </a:br>
            <a:br>
              <a:rPr lang="hr-HR" sz="4000" dirty="0"/>
            </a:br>
            <a:r>
              <a:rPr lang="hr-HR" sz="4000" dirty="0"/>
              <a:t>nositelj: Mreža udruga </a:t>
            </a:r>
            <a:r>
              <a:rPr lang="hr-HR" sz="4000" dirty="0" err="1"/>
              <a:t>Zagor</a:t>
            </a:r>
            <a:br>
              <a:rPr lang="hr-HR" sz="4000" dirty="0"/>
            </a:br>
            <a:r>
              <a:rPr lang="hr-HR" sz="4000" dirty="0"/>
              <a:t>partner: OŠ Bedekovčina</a:t>
            </a:r>
            <a:endParaRPr sz="4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br>
              <a:rPr lang="hr-HR" sz="2400" dirty="0"/>
            </a:br>
            <a:br>
              <a:rPr lang="hr-HR" sz="2400" dirty="0"/>
            </a:br>
            <a:r>
              <a:rPr lang="hr-HR" sz="2800" dirty="0">
                <a:latin typeface="Agency FB" panose="020B0503020202020204" pitchFamily="34" charset="0"/>
              </a:rPr>
              <a:t>Prezentiraju: </a:t>
            </a:r>
            <a:r>
              <a:rPr lang="hr-HR" sz="2800" b="1" dirty="0">
                <a:latin typeface="Agency FB" panose="020B0503020202020204" pitchFamily="34" charset="0"/>
              </a:rPr>
              <a:t>Klara </a:t>
            </a:r>
            <a:r>
              <a:rPr lang="hr-HR" sz="2800" b="1" dirty="0" err="1">
                <a:latin typeface="Agency FB" panose="020B0503020202020204" pitchFamily="34" charset="0"/>
              </a:rPr>
              <a:t>Salar</a:t>
            </a:r>
            <a:r>
              <a:rPr lang="hr-HR" sz="2800" b="1" dirty="0">
                <a:latin typeface="Agency FB" panose="020B0503020202020204" pitchFamily="34" charset="0"/>
              </a:rPr>
              <a:t> i Maša </a:t>
            </a:r>
            <a:r>
              <a:rPr lang="hr-HR" sz="2800" b="1" dirty="0" err="1">
                <a:latin typeface="Agency FB" panose="020B0503020202020204" pitchFamily="34" charset="0"/>
              </a:rPr>
              <a:t>Mutak</a:t>
            </a:r>
            <a:r>
              <a:rPr lang="hr-HR" sz="2800" b="1" dirty="0">
                <a:latin typeface="Agency FB" panose="020B0503020202020204" pitchFamily="34" charset="0"/>
              </a:rPr>
              <a:t>, 7.b</a:t>
            </a:r>
            <a:endParaRPr sz="2800" b="1" dirty="0">
              <a:latin typeface="Agency FB" panose="020B0503020202020204" pitchFamily="34" charset="0"/>
            </a:endParaRPr>
          </a:p>
        </p:txBody>
      </p:sp>
      <p:pic>
        <p:nvPicPr>
          <p:cNvPr id="165" name="Google Shape;1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4202" y="751727"/>
            <a:ext cx="2025488" cy="18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 descr="za_pozivnicu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2799" y="751727"/>
            <a:ext cx="19050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E50ED3A-3744-4537-869F-BEC76C634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594590"/>
            <a:ext cx="4251614" cy="56688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A5364BD-2343-4C40-9FCB-D34BE2DE9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07818"/>
            <a:ext cx="6096000" cy="3429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472C9FD-1A4C-4BF9-876E-2BDA06893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352" y="3799825"/>
            <a:ext cx="4677639" cy="263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88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57CECE-7EFF-4AC2-9CB4-1262F45F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0070C0"/>
                </a:solidFill>
              </a:rPr>
              <a:t>3. </a:t>
            </a:r>
            <a:r>
              <a:rPr lang="hr-HR" dirty="0">
                <a:solidFill>
                  <a:srgbClr val="00B0F0"/>
                </a:solidFill>
              </a:rPr>
              <a:t>Literarno - likovni natječaj</a:t>
            </a:r>
            <a:br>
              <a:rPr lang="hr-HR" dirty="0">
                <a:solidFill>
                  <a:srgbClr val="0070C0"/>
                </a:solidFill>
              </a:rPr>
            </a:br>
            <a:r>
              <a:rPr lang="hr-HR" dirty="0">
                <a:solidFill>
                  <a:srgbClr val="0070C0"/>
                </a:solidFill>
              </a:rPr>
              <a:t>‘’Dobro biram – volontiram’’ </a:t>
            </a:r>
          </a:p>
        </p:txBody>
      </p:sp>
      <p:pic>
        <p:nvPicPr>
          <p:cNvPr id="7" name="Google Shape;255;p14" descr="91064_odabrani_najbolji_literarni_radovi_tropletova_natjecaja_za_2016_godinu_1024_512_85_c1-1024x512.jpg">
            <a:extLst>
              <a:ext uri="{FF2B5EF4-FFF2-40B4-BE49-F238E27FC236}">
                <a16:creationId xmlns:a16="http://schemas.microsoft.com/office/drawing/2014/main" id="{914C08F3-FD51-4AB7-8CBF-D41B02FF8E05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7068" y="2374021"/>
            <a:ext cx="2882786" cy="204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04D7E94-0353-4E44-88E6-18269FFD5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701" y="2093976"/>
            <a:ext cx="3742736" cy="375702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E7FD2BB-D1E3-4ABC-9CF3-7960DEAFD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57" y="3972487"/>
            <a:ext cx="3261643" cy="24508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hr-HR" dirty="0"/>
              <a:t>Završna konferencija projekta 5.6.2025., Zabok</a:t>
            </a:r>
            <a:endParaRPr dirty="0"/>
          </a:p>
        </p:txBody>
      </p:sp>
      <p:pic>
        <p:nvPicPr>
          <p:cNvPr id="279" name="Google Shape;279;p17" descr="ResizeImage.jpg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3834948" y="2120900"/>
            <a:ext cx="4528453" cy="40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hr-HR"/>
              <a:t>Hvala na pažnji!!</a:t>
            </a:r>
            <a:endParaRPr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29A9F69-7B22-4249-85C2-A9F74DC9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372" y="2583590"/>
            <a:ext cx="2902527" cy="23694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 txBox="1">
            <a:spLocks noGrp="1"/>
          </p:cNvSpPr>
          <p:nvPr>
            <p:ph type="title"/>
          </p:nvPr>
        </p:nvSpPr>
        <p:spPr>
          <a:xfrm>
            <a:off x="1856325" y="5098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hr-HR" i="1" dirty="0"/>
              <a:t>edukativna radionica</a:t>
            </a:r>
            <a:endParaRPr dirty="0"/>
          </a:p>
        </p:txBody>
      </p:sp>
      <p:sp>
        <p:nvSpPr>
          <p:cNvPr id="179" name="Google Shape;179;p3"/>
          <p:cNvSpPr txBox="1">
            <a:spLocks noGrp="1"/>
          </p:cNvSpPr>
          <p:nvPr>
            <p:ph idx="1"/>
          </p:nvPr>
        </p:nvSpPr>
        <p:spPr>
          <a:xfrm>
            <a:off x="457201" y="1883025"/>
            <a:ext cx="6050132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hr-HR" sz="2800" dirty="0"/>
              <a:t>učenici 7. b</a:t>
            </a:r>
            <a:endParaRPr lang="hr-HR" dirty="0"/>
          </a:p>
          <a:p>
            <a:pPr>
              <a:spcBef>
                <a:spcPts val="0"/>
              </a:spcBef>
              <a:buSzPts val="2800"/>
            </a:pPr>
            <a:r>
              <a:rPr lang="hr-HR" sz="2800" dirty="0"/>
              <a:t>siječanj 2025.</a:t>
            </a:r>
            <a:endParaRPr lang="hr-HR" dirty="0"/>
          </a:p>
          <a:p>
            <a:pPr>
              <a:spcBef>
                <a:spcPts val="0"/>
              </a:spcBef>
              <a:buSzPts val="2800"/>
            </a:pPr>
            <a:r>
              <a:rPr lang="hr-HR" sz="2800" dirty="0"/>
              <a:t>osnovne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r-HR" sz="2800" dirty="0"/>
              <a:t>informacije o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r-HR" sz="2800" dirty="0"/>
              <a:t>volontiranju</a:t>
            </a:r>
          </a:p>
          <a:p>
            <a:pPr>
              <a:spcBef>
                <a:spcPts val="1000"/>
              </a:spcBef>
              <a:buSzPts val="2800"/>
            </a:pPr>
            <a:r>
              <a:rPr lang="hr-HR" sz="2800" dirty="0"/>
              <a:t>plan volonterskih akcija</a:t>
            </a:r>
          </a:p>
          <a:p>
            <a:pPr>
              <a:spcBef>
                <a:spcPts val="1000"/>
              </a:spcBef>
              <a:buSzPts val="2800"/>
            </a:pPr>
            <a:endParaRPr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1EE9B61-1E4E-4BFF-A6B9-7C499667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037" y="1284348"/>
            <a:ext cx="4974975" cy="49749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DE517C4-F764-40DA-B277-49BBD236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rgbClr val="00B050"/>
                </a:solidFill>
              </a:rPr>
              <a:t>1. POMOZI ŠAPICAMA U LUČI ZAGORJA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69D227-D3D2-4CA3-8529-A89CE50E3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ts val="2800"/>
              <a:buFont typeface="Wingdings" pitchFamily="2" charset="2"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Cilj akcije: </a:t>
            </a:r>
            <a:r>
              <a:rPr kumimoji="0" lang="hr-H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prikupljanje hrane za napuštene životinje u skloništu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ts val="2800"/>
              <a:buFont typeface="Wingdings" pitchFamily="2" charset="2"/>
              <a:buNone/>
              <a:tabLst/>
              <a:defRPr/>
            </a:pPr>
            <a:endParaRPr lang="hr-HR" sz="2800" b="1" dirty="0">
              <a:latin typeface="Rockwell" panose="02060603020205020403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ts val="2800"/>
              <a:buFont typeface="Wingdings" pitchFamily="2" charset="2"/>
              <a:buNone/>
              <a:tabLst/>
              <a:defRPr/>
            </a:pPr>
            <a:r>
              <a:rPr lang="hr-HR" sz="2200" b="1" dirty="0">
                <a:solidFill>
                  <a:prstClr val="black"/>
                </a:solidFill>
              </a:rPr>
              <a:t>A</a:t>
            </a:r>
            <a:r>
              <a:rPr kumimoji="0" lang="hr-H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ktivnosti</a:t>
            </a:r>
            <a:r>
              <a:rPr kumimoji="0" lang="hr-H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kumimoji="0" lang="hr-HR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ts val="2800"/>
              <a:buFont typeface="Century Gothic"/>
              <a:buAutoNum type="arabicPeriod"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izrada </a:t>
            </a:r>
            <a:r>
              <a:rPr lang="hr-HR" sz="2200" dirty="0">
                <a:solidFill>
                  <a:prstClr val="black"/>
                </a:solidFill>
              </a:rPr>
              <a:t>promotivnog materijala i </a:t>
            </a:r>
            <a:r>
              <a:rPr lang="hr-HR" sz="2200" dirty="0">
                <a:solidFill>
                  <a:srgbClr val="00B050"/>
                </a:solidFill>
              </a:rPr>
              <a:t>kutića</a:t>
            </a:r>
            <a:r>
              <a:rPr lang="hr-HR" sz="2200" dirty="0">
                <a:solidFill>
                  <a:prstClr val="black"/>
                </a:solidFill>
              </a:rPr>
              <a:t> u školi</a:t>
            </a:r>
          </a:p>
          <a:p>
            <a:pPr marL="514350" indent="-514350">
              <a:spcBef>
                <a:spcPts val="1000"/>
              </a:spcBef>
              <a:buClr>
                <a:srgbClr val="D34817">
                  <a:lumMod val="75000"/>
                </a:srgbClr>
              </a:buClr>
              <a:buSzPts val="2800"/>
              <a:buFont typeface="Century Gothic"/>
              <a:buAutoNum type="arabicPeriod"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sakupljanje 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hrane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hr-HR" sz="2200" dirty="0">
                <a:solidFill>
                  <a:prstClr val="black"/>
                </a:solidFill>
              </a:rPr>
              <a:t>u školi </a:t>
            </a:r>
          </a:p>
          <a:p>
            <a:pPr marL="514350" indent="-514350">
              <a:spcBef>
                <a:spcPts val="1000"/>
              </a:spcBef>
              <a:buClr>
                <a:srgbClr val="D34817">
                  <a:lumMod val="75000"/>
                </a:srgbClr>
              </a:buClr>
              <a:buSzPts val="2800"/>
              <a:buFont typeface="Century Gothic"/>
              <a:buAutoNum type="arabicPeriod"/>
              <a:defRPr/>
            </a:pPr>
            <a:r>
              <a:rPr lang="hr-HR" sz="2200" dirty="0">
                <a:solidFill>
                  <a:srgbClr val="00B050"/>
                </a:solidFill>
              </a:rPr>
              <a:t>posjet skloništu ‘’Luč Zagorja’’ </a:t>
            </a:r>
            <a:r>
              <a:rPr lang="hr-HR" sz="2200" dirty="0">
                <a:solidFill>
                  <a:prstClr val="black"/>
                </a:solidFill>
              </a:rPr>
              <a:t>– odvoz hrane i edukacija o brizi za napuštene životinje i udomljavanju </a:t>
            </a:r>
          </a:p>
          <a:p>
            <a:pPr marL="514350" indent="-514350">
              <a:spcBef>
                <a:spcPts val="1000"/>
              </a:spcBef>
              <a:buClr>
                <a:srgbClr val="D34817">
                  <a:lumMod val="75000"/>
                </a:srgbClr>
              </a:buClr>
              <a:buSzPts val="2800"/>
              <a:buFont typeface="Century Gothic"/>
              <a:buAutoNum type="arabicPeriod"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prezentiranje 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akcije i dijeljenje promotivnih materijala u 7.b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4761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F5A1AA2-2AA3-4157-B651-EF240FECC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8318" y="1668635"/>
            <a:ext cx="5889623" cy="331291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A410114-6171-46F4-AECF-19DD3602E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4556" y="1668638"/>
            <a:ext cx="5889618" cy="331291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9009E89A-7365-461A-A6F4-32C8DF193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174" y="948288"/>
            <a:ext cx="3170195" cy="44626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5FC08FAF-3072-4CF8-A591-7BB16CF5B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02" y="345208"/>
            <a:ext cx="6054951" cy="340591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520A4B9-A5B8-4D65-B5E1-B3C0A197D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218" y="2048163"/>
            <a:ext cx="6767944" cy="38069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A636AD1-9EE3-451A-942A-05A295E77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577" y="1552876"/>
            <a:ext cx="6315072" cy="355222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C3C3ECE-327A-4CBA-81DD-7AE8532F5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34" y="856847"/>
            <a:ext cx="3712786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8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195A474-5E71-47E8-8622-B8EA8EFF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4" y="1205345"/>
            <a:ext cx="6354618" cy="357447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704482E-A933-4DE9-8D6F-E6233AE5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209" y="486845"/>
            <a:ext cx="4274926" cy="58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48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>
            <a:spLocks noGrp="1"/>
          </p:cNvSpPr>
          <p:nvPr>
            <p:ph type="title"/>
          </p:nvPr>
        </p:nvSpPr>
        <p:spPr>
          <a:xfrm>
            <a:off x="1927948" y="402168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600"/>
              <a:buFont typeface="Century Gothic"/>
              <a:buNone/>
            </a:pPr>
            <a:r>
              <a:rPr lang="hr-HR" i="1" dirty="0">
                <a:solidFill>
                  <a:schemeClr val="accent1"/>
                </a:solidFill>
              </a:rPr>
              <a:t>2. Izrada DRVENIH KLUPICA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94" name="Google Shape;194;p5"/>
          <p:cNvSpPr txBox="1">
            <a:spLocks noGrp="1"/>
          </p:cNvSpPr>
          <p:nvPr>
            <p:ph idx="1"/>
          </p:nvPr>
        </p:nvSpPr>
        <p:spPr>
          <a:xfrm>
            <a:off x="1305017" y="1965303"/>
            <a:ext cx="9534618" cy="3614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r-HR" sz="2800" dirty="0">
                <a:solidFill>
                  <a:srgbClr val="C00000"/>
                </a:solidFill>
              </a:rPr>
              <a:t>Cilj akcije: </a:t>
            </a:r>
            <a:r>
              <a:rPr lang="hr-HR" sz="2800" dirty="0"/>
              <a:t>izraditi klupice na kojima učenici/e mogu sjediti tijekom odmora – ugodniji prostor škole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sz="16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r-HR" sz="2800" dirty="0"/>
              <a:t>Aktivnosti:</a:t>
            </a:r>
          </a:p>
          <a:p>
            <a:pPr>
              <a:spcBef>
                <a:spcPts val="1000"/>
              </a:spcBef>
              <a:buSzPts val="2800"/>
            </a:pPr>
            <a:r>
              <a:rPr lang="hr-HR" sz="2800" dirty="0">
                <a:solidFill>
                  <a:schemeClr val="accent1"/>
                </a:solidFill>
              </a:rPr>
              <a:t>brušenje i lakiranje </a:t>
            </a:r>
            <a:r>
              <a:rPr lang="hr-HR" sz="2800" dirty="0"/>
              <a:t>drvenih elemenata za klupice – 2x</a:t>
            </a:r>
          </a:p>
          <a:p>
            <a:pPr>
              <a:spcBef>
                <a:spcPts val="1000"/>
              </a:spcBef>
              <a:buSzPts val="2800"/>
            </a:pPr>
            <a:r>
              <a:rPr lang="hr-HR" sz="2800" dirty="0">
                <a:solidFill>
                  <a:schemeClr val="accent1"/>
                </a:solidFill>
              </a:rPr>
              <a:t>sastavljanje</a:t>
            </a:r>
            <a:r>
              <a:rPr lang="hr-HR" sz="2800" dirty="0"/>
              <a:t> klupica</a:t>
            </a:r>
          </a:p>
          <a:p>
            <a:pPr>
              <a:spcBef>
                <a:spcPts val="1000"/>
              </a:spcBef>
              <a:buSzPts val="2800"/>
            </a:pPr>
            <a:r>
              <a:rPr lang="hr-HR" sz="2800" dirty="0"/>
              <a:t>smještaj klupica </a:t>
            </a:r>
            <a:r>
              <a:rPr lang="hr-HR" sz="2800" dirty="0">
                <a:solidFill>
                  <a:schemeClr val="accent1"/>
                </a:solidFill>
              </a:rPr>
              <a:t>na terasu </a:t>
            </a:r>
            <a:r>
              <a:rPr lang="hr-HR" sz="2800" dirty="0"/>
              <a:t>škole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627241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89C3FD1-F764-49FE-A908-AEC9E09F14D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9155" y="561018"/>
            <a:ext cx="5799716" cy="326226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304AE49-B47D-4101-8827-62460892C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064" y="2649105"/>
            <a:ext cx="6243781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2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og od drveta">
  <a:themeElements>
    <a:clrScheme name="Slog od drvet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log od drvet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log od drvet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Slog od drveta</Template>
  <TotalTime>72</TotalTime>
  <Words>181</Words>
  <Application>Microsoft Office PowerPoint</Application>
  <PresentationFormat>Široki zaslon</PresentationFormat>
  <Paragraphs>27</Paragraphs>
  <Slides>13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0" baseType="lpstr">
      <vt:lpstr>Wingdings</vt:lpstr>
      <vt:lpstr>Agency FB</vt:lpstr>
      <vt:lpstr>Rockwell Condensed</vt:lpstr>
      <vt:lpstr>Century Gothic</vt:lpstr>
      <vt:lpstr>Arial</vt:lpstr>
      <vt:lpstr>Rockwell</vt:lpstr>
      <vt:lpstr>Slog od drveta</vt:lpstr>
      <vt:lpstr>         projekt ‘’#zavolontirAJMOse’’ 2024./25   nositelj: Mreža udruga Zagor partner: OŠ Bedekovčina   Prezentiraju: Klara Salar i Maša Mutak, 7.b</vt:lpstr>
      <vt:lpstr>edukativna radionica</vt:lpstr>
      <vt:lpstr>1. POMOZI ŠAPICAMA U LUČI ZAGORJA</vt:lpstr>
      <vt:lpstr>PowerPoint prezentacija</vt:lpstr>
      <vt:lpstr>PowerPoint prezentacija</vt:lpstr>
      <vt:lpstr>PowerPoint prezentacija</vt:lpstr>
      <vt:lpstr>PowerPoint prezentacija</vt:lpstr>
      <vt:lpstr>2. Izrada DRVENIH KLUPICA</vt:lpstr>
      <vt:lpstr>PowerPoint prezentacija</vt:lpstr>
      <vt:lpstr>PowerPoint prezentacija</vt:lpstr>
      <vt:lpstr>3. Literarno - likovni natječaj ‘’Dobro biram – volontiram’’ </vt:lpstr>
      <vt:lpstr>Završna konferencija projekta 5.6.2025., Zabok</vt:lpstr>
      <vt:lpstr>Hvala na pažnji!!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Projektne aktivnosti projekt ‘’#zavolontirAJMOse’’, 2022./23.   nositelj: (Mreža udruga Zagor) partner: OŠ Bedekovčina  Prezentiraju: Sara Rogan i Tea Tkalec, 6.c</dc:title>
  <dc:creator>Windows korisnik</dc:creator>
  <cp:lastModifiedBy>marta kokolic</cp:lastModifiedBy>
  <cp:revision>15</cp:revision>
  <dcterms:created xsi:type="dcterms:W3CDTF">2018-04-25T14:48:21Z</dcterms:created>
  <dcterms:modified xsi:type="dcterms:W3CDTF">2025-06-10T12:03:09Z</dcterms:modified>
</cp:coreProperties>
</file>