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62" r:id="rId4"/>
    <p:sldId id="258" r:id="rId5"/>
    <p:sldId id="259" r:id="rId6"/>
    <p:sldId id="260" r:id="rId7"/>
    <p:sldId id="257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5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5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microsoft.com/office/2007/relationships/hdphoto" Target="../media/image4.wdp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microsoft.com/office/2007/relationships/media" Target="https://www.youtube.com/embed/TQY3eXAIgnU" TargetMode="External"/><Relationship Id="rId1" Type="http://schemas.openxmlformats.org/officeDocument/2006/relationships/video" Target="https://www.youtube.com/embed/TQY3eXAIgnU" TargetMode="Externa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000" dirty="0"/>
              <a:t>"Stress Management and</a:t>
            </a:r>
            <a:r>
              <a:rPr lang="hr-HR" sz="5000" dirty="0"/>
              <a:t> </a:t>
            </a:r>
            <a:r>
              <a:rPr lang="en-US" sz="5000" dirty="0"/>
              <a:t>Recognition: Key Strategies for Teachers"</a:t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Mobilnost u sklopu prve godine </a:t>
            </a:r>
            <a:r>
              <a:rPr lang="hr-HR" dirty="0" err="1"/>
              <a:t>Erasmus</a:t>
            </a:r>
            <a:r>
              <a:rPr lang="hr-HR" dirty="0"/>
              <a:t>+ akreditacije </a:t>
            </a:r>
            <a:endParaRPr lang="hr-HR" dirty="0"/>
          </a:p>
          <a:p>
            <a:r>
              <a:rPr lang="hr-HR" dirty="0"/>
              <a:t>01. do 06. travnja 2024., Firenca</a:t>
            </a:r>
            <a:endParaRPr lang="hr-HR" dirty="0"/>
          </a:p>
          <a:p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6035040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r-HR" dirty="0"/>
              <a:t>OŠ </a:t>
            </a:r>
            <a:r>
              <a:rPr lang="hr-HR" dirty="0" err="1"/>
              <a:t>Bedekovčina</a:t>
            </a:r>
            <a:r>
              <a:rPr lang="hr-HR" dirty="0"/>
              <a:t>, 11. lipnja 2024.</a:t>
            </a:r>
            <a:endParaRPr lang="hr-HR" dirty="0"/>
          </a:p>
          <a:p>
            <a:pPr algn="r"/>
            <a:r>
              <a:rPr lang="hr-HR" dirty="0"/>
              <a:t>Maja </a:t>
            </a:r>
            <a:r>
              <a:rPr lang="hr-HR" dirty="0" err="1"/>
              <a:t>Gulija</a:t>
            </a:r>
            <a:r>
              <a:rPr lang="hr-HR" dirty="0"/>
              <a:t>, </a:t>
            </a:r>
            <a:r>
              <a:rPr lang="hr-HR" dirty="0" err="1"/>
              <a:t>mag</a:t>
            </a:r>
            <a:r>
              <a:rPr lang="hr-HR" dirty="0"/>
              <a:t>. prim. </a:t>
            </a:r>
            <a:r>
              <a:rPr lang="hr-HR" dirty="0" err="1"/>
              <a:t>educ</a:t>
            </a:r>
            <a:r>
              <a:rPr lang="hr-HR" dirty="0"/>
              <a:t>.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6570428" y="38705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AKTIV RAZREDNE NASTAVE</a:t>
            </a:r>
            <a:endParaRPr lang="hr-H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režni medijski sadržaji 2" title="Ovdjezemska- vježba opuštanja za djecu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0345" y="221643"/>
            <a:ext cx="11688417" cy="6574734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270345" y="1041621"/>
            <a:ext cx="5613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00" dirty="0"/>
              <a:t>https://www.youtube.com/watch?v=TQY3eXAIgnU</a:t>
            </a:r>
            <a:endParaRPr lang="hr-HR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739929" cy="4986572"/>
          </a:xfrm>
          <a:prstGeom prst="rect">
            <a:avLst/>
          </a:prstGeom>
        </p:spPr>
      </p:pic>
      <p:sp>
        <p:nvSpPr>
          <p:cNvPr id="3" name="AutoShape 2" descr="blob:https://web.whatsapp.com/191d81ae-27ea-4de4-b75b-e18d666373a0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56430" y="2206791"/>
            <a:ext cx="5315668" cy="398675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865279" y="623322"/>
            <a:ext cx="4986570" cy="37399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638175" y="638175"/>
            <a:ext cx="5105400" cy="38290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8720" y="2715260"/>
            <a:ext cx="4734560" cy="355092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24775" y="638175"/>
            <a:ext cx="5105400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641985" y="641985"/>
            <a:ext cx="5135880" cy="385191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45" y="1722119"/>
            <a:ext cx="3851910" cy="51358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950" y="0"/>
            <a:ext cx="3851910" cy="51358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Izgradnja samopoštovanja – popis od 3</a:t>
            </a:r>
            <a:endParaRPr lang="hr-HR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Hvala na pažnji!</a:t>
            </a:r>
            <a:endParaRPr lang="hr-H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Slog od drvet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TM03090434[[fn=Slog od drveta]]</Template>
  <TotalTime>0</TotalTime>
  <Words>330</Words>
  <Application>WPS Slides</Application>
  <PresentationFormat>Široki zaslon</PresentationFormat>
  <Paragraphs>17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SimSun</vt:lpstr>
      <vt:lpstr>Wingdings</vt:lpstr>
      <vt:lpstr>Rockwell Condensed</vt:lpstr>
      <vt:lpstr>Rockwell</vt:lpstr>
      <vt:lpstr>Microsoft YaHei</vt:lpstr>
      <vt:lpstr>Arial Unicode MS</vt:lpstr>
      <vt:lpstr>Calibri</vt:lpstr>
      <vt:lpstr>Slog od drveta</vt:lpstr>
      <vt:lpstr>"Stress Management and Recognition: Key Strategies for Teachers" </vt:lpstr>
      <vt:lpstr>PowerPoint 演示文稿</vt:lpstr>
      <vt:lpstr>PowerPoint 演示文稿</vt:lpstr>
      <vt:lpstr>PowerPoint 演示文稿</vt:lpstr>
      <vt:lpstr>PowerPoint 演示文稿</vt:lpstr>
      <vt:lpstr>Izgradnja samopoštovanja – popis od 3</vt:lpstr>
      <vt:lpstr>Hvala na pažnji!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"Stress Management and Recognition: Key Strategies for Teachers"</dc:title>
  <dc:creator>Maja Čehulić</dc:creator>
  <cp:lastModifiedBy>Ivan Paradi</cp:lastModifiedBy>
  <cp:revision>5</cp:revision>
  <dcterms:created xsi:type="dcterms:W3CDTF">2024-06-11T07:19:00Z</dcterms:created>
  <dcterms:modified xsi:type="dcterms:W3CDTF">2025-05-13T10:40:59Z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EA25C32BDB8A4B3EA3E0B258668F451A_13</vt:lpwstr>
  </property>
  <property fmtid="{D5CDD505-2E9C-101B-9397-08002B2CF9AE}" pid="3" name="KSOProductBuildVer">
    <vt:lpwstr>1033-12.2.0.20795</vt:lpwstr>
  </property>
</Properties>
</file>