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5D002F5-A62A-40EE-99E3-33453D9477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553DDA0-52FC-4635-9C24-6279E39B5E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FA486BB-EC47-40E9-BE22-5A4C415DA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2620-A910-4490-B8D3-420C7A1D4F42}" type="datetimeFigureOut">
              <a:rPr lang="hr-HR" smtClean="0"/>
              <a:t>3.3.2020.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661589C-C4FF-4564-B81F-60C95C799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4ED7C7A-2E0D-49B7-847D-C12F1E83F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2766-CF21-4B6C-BF71-C8E1D444D55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9928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C66F6AC-FE3F-449D-8747-FAE6BA02C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5063076-5D48-41D7-ADCC-19B4BCD94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3DB007A-6267-4610-BD1D-11D8439DB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2620-A910-4490-B8D3-420C7A1D4F42}" type="datetimeFigureOut">
              <a:rPr lang="hr-HR" smtClean="0"/>
              <a:t>3.3.2020.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733B1E0-A328-47A8-A5F3-3CDEA5F44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D57C8EF-9850-4C0C-8C16-B77D53AA8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2766-CF21-4B6C-BF71-C8E1D444D55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8748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26400F40-FF58-4931-9DE7-7809017EAF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07EDBEE8-AFFC-4A8E-96E1-E479C8A41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8984F90-8309-4D9C-9666-36741ED21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2620-A910-4490-B8D3-420C7A1D4F42}" type="datetimeFigureOut">
              <a:rPr lang="hr-HR" smtClean="0"/>
              <a:t>3.3.2020.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A07715A-CF61-43BE-B002-FFC4A6654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41D7A4A-8A1B-4D12-856B-157240972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2766-CF21-4B6C-BF71-C8E1D444D55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2379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158D684-12A3-4223-B1E7-0DA5E328C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C5ADC3A-0B05-4266-B9E0-FDE237E8F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97D42E4-536B-4266-9250-9128A4F57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2620-A910-4490-B8D3-420C7A1D4F42}" type="datetimeFigureOut">
              <a:rPr lang="hr-HR" smtClean="0"/>
              <a:t>3.3.2020.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D58D705-87B9-4A7E-A013-022DDB2B8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1D31F28-DBF4-44FE-829F-09E8A500E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2766-CF21-4B6C-BF71-C8E1D444D55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4945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3489FFB-E6CD-4BAD-BED1-B13B37BE0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6AAA664-F9D6-4927-ADD2-FD5BEB599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099D67B-289C-4C63-B280-7B3544327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2620-A910-4490-B8D3-420C7A1D4F42}" type="datetimeFigureOut">
              <a:rPr lang="hr-HR" smtClean="0"/>
              <a:t>3.3.2020.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74FF4B4-301E-4392-9970-ED46EE77B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552E18E-F956-42CB-8822-29763C4DA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2766-CF21-4B6C-BF71-C8E1D444D55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1964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AB16D5-8452-4E12-9793-360945930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FFCC381-2447-4B99-8920-19B92E2BD9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34CCC14-6D34-478D-AB1F-AD77196F16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4BC8AD9-D371-4BDE-877F-11802E228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2620-A910-4490-B8D3-420C7A1D4F42}" type="datetimeFigureOut">
              <a:rPr lang="hr-HR" smtClean="0"/>
              <a:t>3.3.2020.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A537D49-DDE4-4E81-AD9E-D365FE175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7E5DA54-ABD9-47CE-BAEC-65D01B747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2766-CF21-4B6C-BF71-C8E1D444D55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5375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2A98FFF-B17B-477E-9A9F-EA4DE7F97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958E186-8523-4DA4-A916-8AB27B3D3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C692D8EB-5CDB-4206-9085-C2FF151B3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7E253CA5-DB03-406B-A300-60293ACC6B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BEA1CD7F-5CFD-443B-B574-9312F598EE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69D01868-F01D-4331-9F7D-B2B91D15B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2620-A910-4490-B8D3-420C7A1D4F42}" type="datetimeFigureOut">
              <a:rPr lang="hr-HR" smtClean="0"/>
              <a:t>3.3.2020.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4ECFD704-F68F-42FA-A144-3E1B8FDE2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1909ED60-D5D3-4B86-B2E9-69D59555B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2766-CF21-4B6C-BF71-C8E1D444D55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857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53F79D0-17DC-4414-A05B-C5A530F79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A91ED910-FB0B-415B-8E66-4ADC0F7FE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2620-A910-4490-B8D3-420C7A1D4F42}" type="datetimeFigureOut">
              <a:rPr lang="hr-HR" smtClean="0"/>
              <a:t>3.3.2020.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D93DAFF4-130D-4602-A196-BBFE4CABD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BF22D0D2-0A9E-4127-B170-43F10E3E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2766-CF21-4B6C-BF71-C8E1D444D55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1371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EC288BEF-6777-4B15-87A1-4FAF1FE20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2620-A910-4490-B8D3-420C7A1D4F42}" type="datetimeFigureOut">
              <a:rPr lang="hr-HR" smtClean="0"/>
              <a:t>3.3.2020.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181D1C30-2C01-419E-A1E3-EA693C392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F28AF0FB-A135-4EC2-986C-6F8C6F57F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2766-CF21-4B6C-BF71-C8E1D444D55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4169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0CF79BF-EE1A-41F3-9328-3506EE918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2E48BF2-0C06-4096-A26C-DAB242BD9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0A7C234-DD2F-46DB-B7FE-195A7CC152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400BF3E3-D2D2-4DBD-AB1B-8C14490FF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2620-A910-4490-B8D3-420C7A1D4F42}" type="datetimeFigureOut">
              <a:rPr lang="hr-HR" smtClean="0"/>
              <a:t>3.3.2020.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E606B47-3CB7-4558-AD70-7E24C6260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874BECA-3BF9-4E92-A104-FA0381D8C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2766-CF21-4B6C-BF71-C8E1D444D55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0310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2D2EAAC-02FF-4709-AF3F-8F960ECC6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8E1752A9-8E16-4909-B866-D835F285D2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887E9512-7C17-45D9-9F2F-387FAF0EF2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CA00EE2-CA7A-4DB5-998A-1638D8ED5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2620-A910-4490-B8D3-420C7A1D4F42}" type="datetimeFigureOut">
              <a:rPr lang="hr-HR" smtClean="0"/>
              <a:t>3.3.2020.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83F09C4-B2F7-4471-841F-375BD549D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042E629A-04DD-47EC-8ABB-A58F00539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2766-CF21-4B6C-BF71-C8E1D444D55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2499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CBBEA673-7101-44CD-B19C-30783324E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C753F8D-1446-4759-A173-584BE8E9A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BE9F880-CBB1-4314-90D8-FA6F783A20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12620-A910-4490-B8D3-420C7A1D4F42}" type="datetimeFigureOut">
              <a:rPr lang="hr-HR" smtClean="0"/>
              <a:t>3.3.2020.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8CDC987-F986-4B3E-929A-F5AA67B24B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68E117D-B717-4155-B949-6FBC11FC21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52766-CF21-4B6C-BF71-C8E1D444D55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0606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zjz.hr/medunarodna-istrazivanja/koronavirus-najnoviji-podatci/" TargetMode="External"/><Relationship Id="rId2" Type="http://schemas.openxmlformats.org/officeDocument/2006/relationships/hyperlink" Target="https://zdravstvo.gov.hr/koronavirus-i-mjere-prevencije/495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os-bedekovcina.skole.hr/skola/novosti?news_hk=5259&amp;news_id=1026&amp;mshow=303#mod_news" TargetMode="External"/><Relationship Id="rId4" Type="http://schemas.openxmlformats.org/officeDocument/2006/relationships/hyperlink" Target="https://www.hzjz.hr/sluzba-epidemiologija-zarazne-bolesti/pitanja-i-odgovori-o-novom-koronavirusu-2019-ncov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F5FBB40-93D7-488F-B9E6-84E1E97C9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56943"/>
          </a:xfrm>
        </p:spPr>
        <p:txBody>
          <a:bodyPr>
            <a:normAutofit fontScale="90000"/>
          </a:bodyPr>
          <a:lstStyle/>
          <a:p>
            <a:r>
              <a:rPr lang="hr-H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Preporuka postupanja </a:t>
            </a:r>
            <a:r>
              <a:rPr lang="hr-H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odgojno-obrazovnim ustanovama vezano uz </a:t>
            </a:r>
            <a:r>
              <a:rPr lang="hr-H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nCoV</a:t>
            </a:r>
            <a:r>
              <a:rPr lang="hr-H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bolesti </a:t>
            </a:r>
            <a:r>
              <a:rPr lang="hr-H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COVID-19, corona virus</a:t>
            </a:r>
            <a:r>
              <a:rPr lang="hr-H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hr-H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istaknuti dijelovi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624480F-84CB-4546-95C3-43CB6ADEDB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3602038"/>
            <a:ext cx="4572000" cy="1655762"/>
          </a:xfrm>
        </p:spPr>
        <p:txBody>
          <a:bodyPr/>
          <a:lstStyle/>
          <a:p>
            <a:r>
              <a:rPr lang="hr-HR" sz="32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Hrvatski zavod za javno zdravstvo </a:t>
            </a:r>
            <a:br>
              <a:rPr lang="hr-HR" sz="32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hr-HR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Zagreb, 26.02.2020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18090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90F403-96E8-4E36-A737-A5C870B7C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7144"/>
          </a:xfrm>
        </p:spPr>
        <p:txBody>
          <a:bodyPr/>
          <a:lstStyle/>
          <a:p>
            <a:r>
              <a:rPr lang="hr-HR" b="1" dirty="0"/>
              <a:t>Opće mjere zaštite: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1F38C09-C06C-4FFB-9E25-7C000156C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hr-HR" b="1" dirty="0"/>
              <a:t>redovito pranje ruku sa sapunom i tekućom vodom te sušenje ruku jednokratnim ručnicima </a:t>
            </a:r>
            <a:r>
              <a:rPr lang="hr-HR" dirty="0"/>
              <a:t>(ili sušilicama sa cirkulirajućim zrakom ili korištenje dezinficijensa na bazi alkohola)</a:t>
            </a:r>
          </a:p>
          <a:p>
            <a:pPr>
              <a:spcBef>
                <a:spcPts val="1200"/>
              </a:spcBef>
            </a:pPr>
            <a:r>
              <a:rPr lang="hr-HR" b="1" dirty="0"/>
              <a:t>nedolazak u školu </a:t>
            </a:r>
            <a:r>
              <a:rPr lang="hr-HR" dirty="0"/>
              <a:t>osoblju, učenicima i osobama u pratnji koji imaju najmanje jedan od sljedećih simptoma: </a:t>
            </a:r>
            <a:r>
              <a:rPr lang="hr-HR" u="sng" dirty="0"/>
              <a:t>povišena tjelesna temperatura, kašalj, grlobolja i kratak dah</a:t>
            </a:r>
            <a:r>
              <a:rPr lang="hr-HR" dirty="0"/>
              <a:t>; </a:t>
            </a:r>
          </a:p>
          <a:p>
            <a:pPr>
              <a:spcBef>
                <a:spcPts val="1200"/>
              </a:spcBef>
            </a:pPr>
            <a:r>
              <a:rPr lang="hr-HR" b="1" dirty="0">
                <a:solidFill>
                  <a:srgbClr val="FF0000"/>
                </a:solidFill>
              </a:rPr>
              <a:t>svi ostali učenici uobičajeno pohađaju odgojno-obrazovne ustanove te sve školske i izvannastavne aktivnosti</a:t>
            </a:r>
          </a:p>
        </p:txBody>
      </p:sp>
    </p:spTree>
    <p:extLst>
      <p:ext uri="{BB962C8B-B14F-4D97-AF65-F5344CB8AC3E}">
        <p14:creationId xmlns:p14="http://schemas.microsoft.com/office/powerpoint/2010/main" val="1754987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5A54C89-9CB1-4187-A1D5-CDD69FD1F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Također, kao podsjetnik: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C75D111-5E2D-4EDF-83C5-4C642A665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redovito perite ruke sapunom i vodom ili koristite dezinficijens na bazi alkohola</a:t>
            </a:r>
          </a:p>
          <a:p>
            <a:r>
              <a:rPr lang="hr-HR" dirty="0"/>
              <a:t>kada kašljete i kišete prekrijte usta i nos papirnatom maramicom i poslije ju odbacite u koš za otpad te operite ruke</a:t>
            </a:r>
          </a:p>
          <a:p>
            <a:r>
              <a:rPr lang="hr-HR" dirty="0"/>
              <a:t>izbjegavajte bliski kontakt s osobama koji imaju simptome infekcije dišnih putova, odnosno koji imaju najmanje jedan od sljedećih simptoma: povišena tjelesna temperatura, kašalj, grlobolja i kratak dah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15857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F8F6DB7-7417-4A90-ABDF-66CA0D61E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Korisni linkovi s informacijama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36E8687-8E79-45F1-A503-3169E9142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u="sng" dirty="0">
                <a:hlinkClick r:id="rId2"/>
              </a:rPr>
              <a:t>https://zdravstvo.gov.hr/koronavirus-i-mjere-prevencije/4952</a:t>
            </a:r>
            <a:endParaRPr lang="hr-HR" dirty="0"/>
          </a:p>
          <a:p>
            <a:r>
              <a:rPr lang="hr-HR" u="sng" dirty="0">
                <a:hlinkClick r:id="rId3"/>
              </a:rPr>
              <a:t>https://www.hzjz.hr/medunarodna-istrazivanja/koronavirus-najnoviji-podatci/</a:t>
            </a:r>
            <a:endParaRPr lang="hr-HR" dirty="0"/>
          </a:p>
          <a:p>
            <a:r>
              <a:rPr lang="hr-HR" u="sng" dirty="0">
                <a:hlinkClick r:id="rId4"/>
              </a:rPr>
              <a:t>https://www.hzjz.hr/sluzba-epidemiologija-zarazne-bolesti/pitanja-i-odgovori-o-novom-koronavirusu-2019-ncov/</a:t>
            </a:r>
            <a:endParaRPr lang="hr-HR" dirty="0"/>
          </a:p>
          <a:p>
            <a:r>
              <a:rPr lang="hr-HR" dirty="0">
                <a:hlinkClick r:id="rId5"/>
              </a:rPr>
              <a:t>http://os-bedekovcina.skole.hr/skola/novosti?news_hk=5259&amp;news_id=1026&amp;mshow=303#mod_news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00473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99CAA65D-D23D-4B03-8AEF-2D2BB5D86D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008" y="166728"/>
            <a:ext cx="4666592" cy="6598853"/>
          </a:xfrm>
        </p:spPr>
      </p:pic>
    </p:spTree>
    <p:extLst>
      <p:ext uri="{BB962C8B-B14F-4D97-AF65-F5344CB8AC3E}">
        <p14:creationId xmlns:p14="http://schemas.microsoft.com/office/powerpoint/2010/main" val="4294944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61F2CFDF-5CF9-444F-9D5D-B18D4FE5AE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394" y="138740"/>
            <a:ext cx="2669628" cy="6674071"/>
          </a:xfrm>
        </p:spPr>
      </p:pic>
    </p:spTree>
    <p:extLst>
      <p:ext uri="{BB962C8B-B14F-4D97-AF65-F5344CB8AC3E}">
        <p14:creationId xmlns:p14="http://schemas.microsoft.com/office/powerpoint/2010/main" val="1322531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234</Words>
  <Application>Microsoft Office PowerPoint</Application>
  <PresentationFormat>Široki zaslon</PresentationFormat>
  <Paragraphs>15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sustava Office</vt:lpstr>
      <vt:lpstr>Preporuka postupanja u odgojno-obrazovnim ustanovama vezano uz nCoV bolesti (COVID-19, corona virus) – istaknuti dijelovi</vt:lpstr>
      <vt:lpstr>Opće mjere zaštite: </vt:lpstr>
      <vt:lpstr>Također, kao podsjetnik:</vt:lpstr>
      <vt:lpstr>Korisni linkovi s informacijama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Preporuka postupanja u odgojno-obrazovnim ustanovama vezano uz nCoV bolesti (COVID-19, corona virus) – istaknuti dijelovi</dc:title>
  <dc:creator>Korisnik</dc:creator>
  <cp:lastModifiedBy>Korisnik</cp:lastModifiedBy>
  <cp:revision>5</cp:revision>
  <dcterms:created xsi:type="dcterms:W3CDTF">2020-03-03T04:34:58Z</dcterms:created>
  <dcterms:modified xsi:type="dcterms:W3CDTF">2020-03-03T05:00:56Z</dcterms:modified>
</cp:coreProperties>
</file>