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78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6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C034B-3759-4A4A-8AFB-1D3F30BF9783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089C-FF55-49A5-B7D5-D3D215BF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r-HR" b="1" i="1" baseline="0" smtClean="0">
                <a:latin typeface="Times New Roman"/>
              </a:rPr>
              <a:t>Dijalog židovstva i Katoličke crkve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v.Damijan (1)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71612"/>
            <a:ext cx="2952750" cy="4410075"/>
          </a:xfrm>
          <a:prstGeom prst="rect">
            <a:avLst/>
          </a:prstGeom>
        </p:spPr>
      </p:pic>
      <p:pic>
        <p:nvPicPr>
          <p:cNvPr id="5" name="Picture 4" descr="TN_si5xt10%5B1%5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6687" y="2714625"/>
            <a:ext cx="1190625" cy="1428750"/>
          </a:xfrm>
          <a:prstGeom prst="rect">
            <a:avLst/>
          </a:prstGeom>
        </p:spPr>
      </p:pic>
      <p:pic>
        <p:nvPicPr>
          <p:cNvPr id="7" name="Picture 6" descr="TN_si6va03%5B1%5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1357298"/>
            <a:ext cx="2857520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ristov gro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2861" y="0"/>
            <a:ext cx="488113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hr-HR" i="1" dirty="0" smtClean="0">
                <a:latin typeface="Times New Roman"/>
              </a:rPr>
              <a:t>SVETI ‘PAVAO.....</a:t>
            </a:r>
            <a:r>
              <a:rPr lang="hr-HR" i="1" baseline="0" dirty="0" smtClean="0">
                <a:latin typeface="Times New Roman"/>
              </a:rPr>
              <a:t>.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i="1" baseline="0" dirty="0" smtClean="0">
                <a:latin typeface="Times New Roman"/>
              </a:rPr>
              <a:t>Oni su Izraelci,njihovo je posinstvo,i Slava,i Savezi,i zakonodavstvo,i bogoštovlje,i obećanja;njihovi su oci,od njih je po tijelu,i Krist,koji je iznad svega,bog blagoslovljen u vjekove.Amen</a:t>
            </a:r>
          </a:p>
          <a:p>
            <a:r>
              <a:rPr lang="hr-HR" i="1" baseline="0" dirty="0" smtClean="0">
                <a:latin typeface="Times New Roman"/>
              </a:rPr>
              <a:t>Rim 9,4-5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r-HR" b="1" baseline="0" smtClean="0">
                <a:latin typeface="Times New Roman"/>
              </a:rPr>
              <a:t>Zajednička baština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baseline="0" dirty="0" smtClean="0">
                <a:latin typeface="Times New Roman"/>
              </a:rPr>
              <a:t>patrijarsi,Mojsije,proroci.sklapanje</a:t>
            </a:r>
            <a:r>
              <a:rPr lang="hr-HR" b="1" dirty="0" smtClean="0">
                <a:latin typeface="Times New Roman"/>
              </a:rPr>
              <a:t> </a:t>
            </a:r>
            <a:r>
              <a:rPr lang="hr-HR" b="1" dirty="0" err="1" smtClean="0">
                <a:latin typeface="Times New Roman"/>
              </a:rPr>
              <a:t>Saveza</a:t>
            </a:r>
            <a:r>
              <a:rPr lang="hr-HR" b="1" baseline="0" dirty="0" err="1" smtClean="0">
                <a:latin typeface="Times New Roman"/>
              </a:rPr>
              <a:t>........</a:t>
            </a:r>
            <a:r>
              <a:rPr lang="hr-HR" b="1" i="1" baseline="0" dirty="0" err="1" smtClean="0">
                <a:latin typeface="Times New Roman"/>
              </a:rPr>
              <a:t>OBJAVA</a:t>
            </a:r>
            <a:r>
              <a:rPr lang="hr-HR" b="1" i="1" baseline="0" smtClean="0">
                <a:latin typeface="Times New Roman"/>
              </a:rPr>
              <a:t>  STAROG  ZAVJETA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r-HR" i="1" baseline="0" smtClean="0">
                <a:latin typeface="Times New Roman"/>
              </a:rPr>
              <a:t>-</a:t>
            </a:r>
            <a:r>
              <a:rPr lang="hr-HR" b="1" i="1" baseline="0" smtClean="0">
                <a:latin typeface="Times New Roman"/>
              </a:rPr>
              <a:t>Razlike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baseline="0" dirty="0" smtClean="0">
                <a:latin typeface="Times New Roman"/>
              </a:rPr>
              <a:t>-kršćani u Isusu prepoznaju obećanog MESIJU po kojemu je Bog sklopio Novi savez i pozvao sve ljude u novi Božji svijet</a:t>
            </a:r>
          </a:p>
          <a:p>
            <a:r>
              <a:rPr lang="hr-HR" baseline="0" dirty="0" smtClean="0">
                <a:latin typeface="Times New Roman"/>
              </a:rPr>
              <a:t>-Židovi još uvijek očekuju obećanog Mesiju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hr-HR" b="1" baseline="0" smtClean="0">
                <a:latin typeface="Times New Roman"/>
              </a:rPr>
              <a:t>Židovi su naša braća: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24" y="1571612"/>
            <a:ext cx="6000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aseline="0" dirty="0" smtClean="0">
                <a:latin typeface="Times New Roman"/>
              </a:rPr>
              <a:t>-Drugi vatikanski koncil(1962.-1965.) </a:t>
            </a:r>
            <a:r>
              <a:rPr lang="hr-HR" sz="3600" i="1" baseline="0" dirty="0" smtClean="0">
                <a:latin typeface="Times New Roman"/>
              </a:rPr>
              <a:t>Deklaracija o odnosu Crkve prema nekršćanskim religijama:</a:t>
            </a:r>
          </a:p>
          <a:p>
            <a:endParaRPr lang="en-US" sz="3600" dirty="0"/>
          </a:p>
        </p:txBody>
      </p:sp>
      <p:pic>
        <p:nvPicPr>
          <p:cNvPr id="5" name="Picture 4" descr="TN_si1cr06%5B1%5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4071942"/>
            <a:ext cx="4929222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hr-HR" i="1" baseline="0" dirty="0" smtClean="0">
                <a:latin typeface="Times New Roman"/>
              </a:rPr>
              <a:t>KKKKKKKKKK</a:t>
            </a:r>
            <a:endParaRPr lang="vi-VN" i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........poučava da se krivnja za Kristovu muku ne smije pripisivati svim Židovima</a:t>
            </a:r>
          </a:p>
          <a:p>
            <a:r>
              <a:rPr lang="hr-HR" b="1" i="1" baseline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        .......crkva nas uči da je Krist                dragovoljno podnio muku i smrt da bi nas spasio od grijeha....(Božja ljubav prema čovjeku)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3042" y="4286256"/>
            <a:ext cx="592935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vi-VN" sz="2800" i="1" baseline="0" dirty="0" smtClean="0">
                <a:solidFill>
                  <a:srgbClr val="FF0000"/>
                </a:solidFill>
                <a:latin typeface="Times New Roman"/>
              </a:rPr>
              <a:t>........</a:t>
            </a:r>
            <a:r>
              <a:rPr lang="vi-VN" sz="32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preporučuje veće međusobno poznavanje i poštivanje.....</a:t>
            </a:r>
            <a:endParaRPr lang="hr-HR" sz="3200" b="1" i="1" baseline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14348" y="642919"/>
            <a:ext cx="7786742" cy="769441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4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/>
              </a:rPr>
              <a:t>Crkva je protiv mržnje i progona</a:t>
            </a: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731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400"/>
              <a:t>Ovo je mjesto susreta židovstva, kršćanstva i islama.</a:t>
            </a:r>
          </a:p>
        </p:txBody>
      </p:sp>
      <p:pic>
        <p:nvPicPr>
          <p:cNvPr id="57349" name="Picture 5" descr="Izrael - Jeruzalem (2001) - Papa i glavni rabin Izraela Lau (pred Notre Dam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36195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6" descr="Papa i islam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908050"/>
            <a:ext cx="36353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7" descr="Papa ljubi Kur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65588"/>
            <a:ext cx="4211638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3" name="Picture 9" descr="Papa i muslima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276475"/>
            <a:ext cx="2687637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5" name="Picture 11" descr="Papa pred Zidom placa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3716338"/>
            <a:ext cx="2255837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4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156</Words>
  <Application>Microsoft Office PowerPoint</Application>
  <PresentationFormat>Prikaz na zaslonu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Dijalog židovstva i Katoličke crkve</vt:lpstr>
      <vt:lpstr>SVETI ‘PAVAO......     </vt:lpstr>
      <vt:lpstr>Zajednička baština</vt:lpstr>
      <vt:lpstr>-Razlike</vt:lpstr>
      <vt:lpstr>Židovi su naša braća:</vt:lpstr>
      <vt:lpstr>KKKKKKKKKK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Dijalog židovstva i Katoličke crkve</dc:title>
  <dc:creator>MC</dc:creator>
  <cp:lastModifiedBy>Marica Celjak</cp:lastModifiedBy>
  <cp:revision>12</cp:revision>
  <dcterms:created xsi:type="dcterms:W3CDTF">2009-01-30T12:34:34Z</dcterms:created>
  <dcterms:modified xsi:type="dcterms:W3CDTF">2016-01-28T07:25:12Z</dcterms:modified>
</cp:coreProperties>
</file>