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9" r:id="rId5"/>
    <p:sldId id="259" r:id="rId6"/>
    <p:sldId id="266" r:id="rId7"/>
    <p:sldId id="267" r:id="rId8"/>
    <p:sldId id="268" r:id="rId9"/>
    <p:sldId id="265" r:id="rId10"/>
    <p:sldId id="260" r:id="rId11"/>
    <p:sldId id="27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69A1E-859E-4498-B49D-81D93616038C}" v="746" dt="2020-11-18T16:37:45.855"/>
    <p1510:client id="{58880DAE-E658-42AB-9452-858C4F5480F0}" v="4" dt="2020-11-18T16:23:29.345"/>
    <p1510:client id="{718E64ED-D744-49FE-82DC-C3672FFDD14F}" v="34" dt="2020-11-18T16:35:18.978"/>
    <p1510:client id="{972D022D-2B6B-44A0-B3BB-218A34944E99}" v="30" dt="2020-11-18T16:37:43.814"/>
    <p1510:client id="{F90463DA-E8F6-4688-BCE2-B34210D05A5D}" v="16" dt="2020-11-18T16:30:55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Đurek" userId="S::jan.durek@skole.hr::d6d20ce0-8d12-4f6a-a7e7-cd3a67392464" providerId="AD" clId="Web-{58880DAE-E658-42AB-9452-858C4F5480F0}"/>
    <pc:docChg chg="modSld">
      <pc:chgData name="Jan Đurek" userId="S::jan.durek@skole.hr::d6d20ce0-8d12-4f6a-a7e7-cd3a67392464" providerId="AD" clId="Web-{58880DAE-E658-42AB-9452-858C4F5480F0}" dt="2020-11-18T16:23:29.345" v="1" actId="20577"/>
      <pc:docMkLst>
        <pc:docMk/>
      </pc:docMkLst>
      <pc:sldChg chg="modSp">
        <pc:chgData name="Jan Đurek" userId="S::jan.durek@skole.hr::d6d20ce0-8d12-4f6a-a7e7-cd3a67392464" providerId="AD" clId="Web-{58880DAE-E658-42AB-9452-858C4F5480F0}" dt="2020-11-18T16:23:29.345" v="0" actId="20577"/>
        <pc:sldMkLst>
          <pc:docMk/>
          <pc:sldMk cId="4021533419" sldId="258"/>
        </pc:sldMkLst>
        <pc:spChg chg="mod">
          <ac:chgData name="Jan Đurek" userId="S::jan.durek@skole.hr::d6d20ce0-8d12-4f6a-a7e7-cd3a67392464" providerId="AD" clId="Web-{58880DAE-E658-42AB-9452-858C4F5480F0}" dt="2020-11-18T16:23:29.345" v="0" actId="20577"/>
          <ac:spMkLst>
            <pc:docMk/>
            <pc:sldMk cId="4021533419" sldId="258"/>
            <ac:spMk id="2" creationId="{00000000-0000-0000-0000-000000000000}"/>
          </ac:spMkLst>
        </pc:spChg>
      </pc:sldChg>
    </pc:docChg>
  </pc:docChgLst>
  <pc:docChgLst>
    <pc:chgData clId="Web-{58880DAE-E658-42AB-9452-858C4F5480F0}"/>
    <pc:docChg chg="modSld">
      <pc:chgData name="" userId="" providerId="" clId="Web-{58880DAE-E658-42AB-9452-858C4F5480F0}" dt="2020-11-18T16:23:28.798" v="1" actId="20577"/>
      <pc:docMkLst>
        <pc:docMk/>
      </pc:docMkLst>
      <pc:sldChg chg="modSp">
        <pc:chgData name="" userId="" providerId="" clId="Web-{58880DAE-E658-42AB-9452-858C4F5480F0}" dt="2020-11-18T16:23:28.798" v="0" actId="20577"/>
        <pc:sldMkLst>
          <pc:docMk/>
          <pc:sldMk cId="4021533419" sldId="258"/>
        </pc:sldMkLst>
        <pc:spChg chg="mod">
          <ac:chgData name="" userId="" providerId="" clId="Web-{58880DAE-E658-42AB-9452-858C4F5480F0}" dt="2020-11-18T16:23:28.798" v="0" actId="20577"/>
          <ac:spMkLst>
            <pc:docMk/>
            <pc:sldMk cId="4021533419" sldId="258"/>
            <ac:spMk id="2" creationId="{00000000-0000-0000-0000-000000000000}"/>
          </ac:spMkLst>
        </pc:spChg>
      </pc:sldChg>
    </pc:docChg>
  </pc:docChgLst>
  <pc:docChgLst>
    <pc:chgData name="Jan Đurek" userId="S::jan.durek@skole.hr::d6d20ce0-8d12-4f6a-a7e7-cd3a67392464" providerId="AD" clId="Web-{972D022D-2B6B-44A0-B3BB-218A34944E99}"/>
    <pc:docChg chg="addSld modSld">
      <pc:chgData name="Jan Đurek" userId="S::jan.durek@skole.hr::d6d20ce0-8d12-4f6a-a7e7-cd3a67392464" providerId="AD" clId="Web-{972D022D-2B6B-44A0-B3BB-218A34944E99}" dt="2020-11-18T16:37:43.814" v="26" actId="1076"/>
      <pc:docMkLst>
        <pc:docMk/>
      </pc:docMkLst>
      <pc:sldChg chg="delSp modSp">
        <pc:chgData name="Jan Đurek" userId="S::jan.durek@skole.hr::d6d20ce0-8d12-4f6a-a7e7-cd3a67392464" providerId="AD" clId="Web-{972D022D-2B6B-44A0-B3BB-218A34944E99}" dt="2020-11-18T16:37:18.282" v="22"/>
        <pc:sldMkLst>
          <pc:docMk/>
          <pc:sldMk cId="3647428659" sldId="260"/>
        </pc:sldMkLst>
        <pc:spChg chg="mod">
          <ac:chgData name="Jan Đurek" userId="S::jan.durek@skole.hr::d6d20ce0-8d12-4f6a-a7e7-cd3a67392464" providerId="AD" clId="Web-{972D022D-2B6B-44A0-B3BB-218A34944E99}" dt="2020-11-18T16:36:52.501" v="12" actId="20577"/>
          <ac:spMkLst>
            <pc:docMk/>
            <pc:sldMk cId="3647428659" sldId="260"/>
            <ac:spMk id="3" creationId="{00000000-0000-0000-0000-000000000000}"/>
          </ac:spMkLst>
        </pc:spChg>
        <pc:picChg chg="del mod">
          <ac:chgData name="Jan Đurek" userId="S::jan.durek@skole.hr::d6d20ce0-8d12-4f6a-a7e7-cd3a67392464" providerId="AD" clId="Web-{972D022D-2B6B-44A0-B3BB-218A34944E99}" dt="2020-11-18T16:37:18.282" v="22"/>
          <ac:picMkLst>
            <pc:docMk/>
            <pc:sldMk cId="3647428659" sldId="260"/>
            <ac:picMk id="4" creationId="{00000000-0000-0000-0000-000000000000}"/>
          </ac:picMkLst>
        </pc:picChg>
      </pc:sldChg>
      <pc:sldChg chg="addSp modSp new">
        <pc:chgData name="Jan Đurek" userId="S::jan.durek@skole.hr::d6d20ce0-8d12-4f6a-a7e7-cd3a67392464" providerId="AD" clId="Web-{972D022D-2B6B-44A0-B3BB-218A34944E99}" dt="2020-11-18T16:37:43.814" v="26" actId="1076"/>
        <pc:sldMkLst>
          <pc:docMk/>
          <pc:sldMk cId="4259778295" sldId="270"/>
        </pc:sldMkLst>
        <pc:spChg chg="mod">
          <ac:chgData name="Jan Đurek" userId="S::jan.durek@skole.hr::d6d20ce0-8d12-4f6a-a7e7-cd3a67392464" providerId="AD" clId="Web-{972D022D-2B6B-44A0-B3BB-218A34944E99}" dt="2020-11-18T16:37:15.595" v="20" actId="20577"/>
          <ac:spMkLst>
            <pc:docMk/>
            <pc:sldMk cId="4259778295" sldId="270"/>
            <ac:spMk id="3" creationId="{14D6136D-E9D4-4B8F-A30A-2ADC32C2D07A}"/>
          </ac:spMkLst>
        </pc:spChg>
        <pc:picChg chg="add mod">
          <ac:chgData name="Jan Đurek" userId="S::jan.durek@skole.hr::d6d20ce0-8d12-4f6a-a7e7-cd3a67392464" providerId="AD" clId="Web-{972D022D-2B6B-44A0-B3BB-218A34944E99}" dt="2020-11-18T16:37:43.814" v="26" actId="1076"/>
          <ac:picMkLst>
            <pc:docMk/>
            <pc:sldMk cId="4259778295" sldId="270"/>
            <ac:picMk id="4" creationId="{BC604466-E953-41F1-B17E-4A96A0D3A7F0}"/>
          </ac:picMkLst>
        </pc:picChg>
      </pc:sldChg>
    </pc:docChg>
  </pc:docChgLst>
  <pc:docChgLst>
    <pc:chgData name="Marica Celjak" userId="S::marica.celjak@skole.hr::fa33c208-b9ed-4468-bec2-94d213b385a5" providerId="AD" clId="Web-{08369A1E-859E-4498-B49D-81D93616038C}"/>
    <pc:docChg chg="modSld">
      <pc:chgData name="Marica Celjak" userId="S::marica.celjak@skole.hr::fa33c208-b9ed-4468-bec2-94d213b385a5" providerId="AD" clId="Web-{08369A1E-859E-4498-B49D-81D93616038C}" dt="2020-11-18T16:37:45.855" v="740" actId="1076"/>
      <pc:docMkLst>
        <pc:docMk/>
      </pc:docMkLst>
      <pc:sldChg chg="modSp">
        <pc:chgData name="Marica Celjak" userId="S::marica.celjak@skole.hr::fa33c208-b9ed-4468-bec2-94d213b385a5" providerId="AD" clId="Web-{08369A1E-859E-4498-B49D-81D93616038C}" dt="2020-11-18T16:23:44.268" v="2" actId="20577"/>
        <pc:sldMkLst>
          <pc:docMk/>
          <pc:sldMk cId="4157415705" sldId="259"/>
        </pc:sldMkLst>
        <pc:spChg chg="mod">
          <ac:chgData name="Marica Celjak" userId="S::marica.celjak@skole.hr::fa33c208-b9ed-4468-bec2-94d213b385a5" providerId="AD" clId="Web-{08369A1E-859E-4498-B49D-81D93616038C}" dt="2020-11-18T16:23:44.268" v="2" actId="20577"/>
          <ac:spMkLst>
            <pc:docMk/>
            <pc:sldMk cId="4157415705" sldId="259"/>
            <ac:spMk id="3" creationId="{00000000-0000-0000-0000-000000000000}"/>
          </ac:spMkLst>
        </pc:spChg>
      </pc:sldChg>
      <pc:sldChg chg="modSp">
        <pc:chgData name="Marica Celjak" userId="S::marica.celjak@skole.hr::fa33c208-b9ed-4468-bec2-94d213b385a5" providerId="AD" clId="Web-{08369A1E-859E-4498-B49D-81D93616038C}" dt="2020-11-18T16:31:02.710" v="184" actId="20577"/>
        <pc:sldMkLst>
          <pc:docMk/>
          <pc:sldMk cId="795432295" sldId="261"/>
        </pc:sldMkLst>
        <pc:spChg chg="mod">
          <ac:chgData name="Marica Celjak" userId="S::marica.celjak@skole.hr::fa33c208-b9ed-4468-bec2-94d213b385a5" providerId="AD" clId="Web-{08369A1E-859E-4498-B49D-81D93616038C}" dt="2020-11-18T16:31:02.710" v="184" actId="20577"/>
          <ac:spMkLst>
            <pc:docMk/>
            <pc:sldMk cId="795432295" sldId="261"/>
            <ac:spMk id="3" creationId="{00000000-0000-0000-0000-000000000000}"/>
          </ac:spMkLst>
        </pc:spChg>
      </pc:sldChg>
      <pc:sldChg chg="modSp">
        <pc:chgData name="Marica Celjak" userId="S::marica.celjak@skole.hr::fa33c208-b9ed-4468-bec2-94d213b385a5" providerId="AD" clId="Web-{08369A1E-859E-4498-B49D-81D93616038C}" dt="2020-11-18T16:31:19.944" v="191" actId="20577"/>
        <pc:sldMkLst>
          <pc:docMk/>
          <pc:sldMk cId="718611642" sldId="262"/>
        </pc:sldMkLst>
        <pc:spChg chg="mod">
          <ac:chgData name="Marica Celjak" userId="S::marica.celjak@skole.hr::fa33c208-b9ed-4468-bec2-94d213b385a5" providerId="AD" clId="Web-{08369A1E-859E-4498-B49D-81D93616038C}" dt="2020-11-18T16:31:19.944" v="191" actId="20577"/>
          <ac:spMkLst>
            <pc:docMk/>
            <pc:sldMk cId="718611642" sldId="262"/>
            <ac:spMk id="2" creationId="{00000000-0000-0000-0000-000000000000}"/>
          </ac:spMkLst>
        </pc:spChg>
      </pc:sldChg>
      <pc:sldChg chg="delSp modSp">
        <pc:chgData name="Marica Celjak" userId="S::marica.celjak@skole.hr::fa33c208-b9ed-4468-bec2-94d213b385a5" providerId="AD" clId="Web-{08369A1E-859E-4498-B49D-81D93616038C}" dt="2020-11-18T16:34:23.962" v="730" actId="20577"/>
        <pc:sldMkLst>
          <pc:docMk/>
          <pc:sldMk cId="2577238623" sldId="263"/>
        </pc:sldMkLst>
        <pc:spChg chg="mod">
          <ac:chgData name="Marica Celjak" userId="S::marica.celjak@skole.hr::fa33c208-b9ed-4468-bec2-94d213b385a5" providerId="AD" clId="Web-{08369A1E-859E-4498-B49D-81D93616038C}" dt="2020-11-18T16:34:23.962" v="730" actId="20577"/>
          <ac:spMkLst>
            <pc:docMk/>
            <pc:sldMk cId="2577238623" sldId="263"/>
            <ac:spMk id="3" creationId="{00000000-0000-0000-0000-000000000000}"/>
          </ac:spMkLst>
        </pc:spChg>
        <pc:picChg chg="mod">
          <ac:chgData name="Marica Celjak" userId="S::marica.celjak@skole.hr::fa33c208-b9ed-4468-bec2-94d213b385a5" providerId="AD" clId="Web-{08369A1E-859E-4498-B49D-81D93616038C}" dt="2020-11-18T16:32:21.258" v="377" actId="14100"/>
          <ac:picMkLst>
            <pc:docMk/>
            <pc:sldMk cId="2577238623" sldId="263"/>
            <ac:picMk id="4" creationId="{00000000-0000-0000-0000-000000000000}"/>
          </ac:picMkLst>
        </pc:picChg>
        <pc:picChg chg="del">
          <ac:chgData name="Marica Celjak" userId="S::marica.celjak@skole.hr::fa33c208-b9ed-4468-bec2-94d213b385a5" providerId="AD" clId="Web-{08369A1E-859E-4498-B49D-81D93616038C}" dt="2020-11-18T16:32:23.180" v="378"/>
          <ac:picMkLst>
            <pc:docMk/>
            <pc:sldMk cId="2577238623" sldId="263"/>
            <ac:picMk id="5" creationId="{00000000-0000-0000-0000-000000000000}"/>
          </ac:picMkLst>
        </pc:picChg>
      </pc:sldChg>
      <pc:sldChg chg="addSp delSp modSp mod setBg">
        <pc:chgData name="Marica Celjak" userId="S::marica.celjak@skole.hr::fa33c208-b9ed-4468-bec2-94d213b385a5" providerId="AD" clId="Web-{08369A1E-859E-4498-B49D-81D93616038C}" dt="2020-11-18T16:37:01.761" v="735"/>
        <pc:sldMkLst>
          <pc:docMk/>
          <pc:sldMk cId="1271205067" sldId="264"/>
        </pc:sldMkLst>
        <pc:spChg chg="mod">
          <ac:chgData name="Marica Celjak" userId="S::marica.celjak@skole.hr::fa33c208-b9ed-4468-bec2-94d213b385a5" providerId="AD" clId="Web-{08369A1E-859E-4498-B49D-81D93616038C}" dt="2020-11-18T16:37:01.761" v="735"/>
          <ac:spMkLst>
            <pc:docMk/>
            <pc:sldMk cId="1271205067" sldId="264"/>
            <ac:spMk id="2" creationId="{00000000-0000-0000-0000-000000000000}"/>
          </ac:spMkLst>
        </pc:spChg>
        <pc:spChg chg="add del mod">
          <ac:chgData name="Marica Celjak" userId="S::marica.celjak@skole.hr::fa33c208-b9ed-4468-bec2-94d213b385a5" providerId="AD" clId="Web-{08369A1E-859E-4498-B49D-81D93616038C}" dt="2020-11-18T16:36:18.651" v="733"/>
          <ac:spMkLst>
            <pc:docMk/>
            <pc:sldMk cId="1271205067" sldId="264"/>
            <ac:spMk id="5" creationId="{ED30A779-301A-4939-88D5-3F83E7EA4A6E}"/>
          </ac:spMkLst>
        </pc:spChg>
        <pc:spChg chg="add">
          <ac:chgData name="Marica Celjak" userId="S::marica.celjak@skole.hr::fa33c208-b9ed-4468-bec2-94d213b385a5" providerId="AD" clId="Web-{08369A1E-859E-4498-B49D-81D93616038C}" dt="2020-11-18T16:37:01.761" v="735"/>
          <ac:spMkLst>
            <pc:docMk/>
            <pc:sldMk cId="1271205067" sldId="264"/>
            <ac:spMk id="10" creationId="{57D8E3F4-0631-4199-B1CA-3ACFDEEE1E5B}"/>
          </ac:spMkLst>
        </pc:spChg>
        <pc:spChg chg="add">
          <ac:chgData name="Marica Celjak" userId="S::marica.celjak@skole.hr::fa33c208-b9ed-4468-bec2-94d213b385a5" providerId="AD" clId="Web-{08369A1E-859E-4498-B49D-81D93616038C}" dt="2020-11-18T16:37:01.761" v="735"/>
          <ac:spMkLst>
            <pc:docMk/>
            <pc:sldMk cId="1271205067" sldId="264"/>
            <ac:spMk id="13" creationId="{EB6743CF-E74B-4A3C-A785-599069DB89DF}"/>
          </ac:spMkLst>
        </pc:spChg>
        <pc:picChg chg="del">
          <ac:chgData name="Marica Celjak" userId="S::marica.celjak@skole.hr::fa33c208-b9ed-4468-bec2-94d213b385a5" providerId="AD" clId="Web-{08369A1E-859E-4498-B49D-81D93616038C}" dt="2020-11-18T16:34:26.493" v="732"/>
          <ac:picMkLst>
            <pc:docMk/>
            <pc:sldMk cId="1271205067" sldId="264"/>
            <ac:picMk id="4" creationId="{00000000-0000-0000-0000-000000000000}"/>
          </ac:picMkLst>
        </pc:picChg>
        <pc:picChg chg="add mod ord">
          <ac:chgData name="Marica Celjak" userId="S::marica.celjak@skole.hr::fa33c208-b9ed-4468-bec2-94d213b385a5" providerId="AD" clId="Web-{08369A1E-859E-4498-B49D-81D93616038C}" dt="2020-11-18T16:37:01.761" v="735"/>
          <ac:picMkLst>
            <pc:docMk/>
            <pc:sldMk cId="1271205067" sldId="264"/>
            <ac:picMk id="6" creationId="{DAE27909-433B-4DDA-BFB5-07FB406875EF}"/>
          </ac:picMkLst>
        </pc:picChg>
      </pc:sldChg>
      <pc:sldChg chg="modSp">
        <pc:chgData name="Marica Celjak" userId="S::marica.celjak@skole.hr::fa33c208-b9ed-4468-bec2-94d213b385a5" providerId="AD" clId="Web-{08369A1E-859E-4498-B49D-81D93616038C}" dt="2020-11-18T16:27:33.676" v="144" actId="1076"/>
        <pc:sldMkLst>
          <pc:docMk/>
          <pc:sldMk cId="4069736443" sldId="265"/>
        </pc:sldMkLst>
        <pc:spChg chg="mod">
          <ac:chgData name="Marica Celjak" userId="S::marica.celjak@skole.hr::fa33c208-b9ed-4468-bec2-94d213b385a5" providerId="AD" clId="Web-{08369A1E-859E-4498-B49D-81D93616038C}" dt="2020-11-18T16:27:30.692" v="141" actId="20577"/>
          <ac:spMkLst>
            <pc:docMk/>
            <pc:sldMk cId="4069736443" sldId="265"/>
            <ac:spMk id="3" creationId="{00000000-0000-0000-0000-000000000000}"/>
          </ac:spMkLst>
        </pc:spChg>
        <pc:picChg chg="mod">
          <ac:chgData name="Marica Celjak" userId="S::marica.celjak@skole.hr::fa33c208-b9ed-4468-bec2-94d213b385a5" providerId="AD" clId="Web-{08369A1E-859E-4498-B49D-81D93616038C}" dt="2020-11-18T16:27:33.676" v="144" actId="1076"/>
          <ac:picMkLst>
            <pc:docMk/>
            <pc:sldMk cId="4069736443" sldId="265"/>
            <ac:picMk id="4" creationId="{00000000-0000-0000-0000-000000000000}"/>
          </ac:picMkLst>
        </pc:picChg>
      </pc:sldChg>
      <pc:sldChg chg="modSp">
        <pc:chgData name="Marica Celjak" userId="S::marica.celjak@skole.hr::fa33c208-b9ed-4468-bec2-94d213b385a5" providerId="AD" clId="Web-{08369A1E-859E-4498-B49D-81D93616038C}" dt="2020-11-18T16:25:09.487" v="51" actId="20577"/>
        <pc:sldMkLst>
          <pc:docMk/>
          <pc:sldMk cId="3085178795" sldId="266"/>
        </pc:sldMkLst>
        <pc:spChg chg="mod">
          <ac:chgData name="Marica Celjak" userId="S::marica.celjak@skole.hr::fa33c208-b9ed-4468-bec2-94d213b385a5" providerId="AD" clId="Web-{08369A1E-859E-4498-B49D-81D93616038C}" dt="2020-11-18T16:25:09.487" v="51" actId="20577"/>
          <ac:spMkLst>
            <pc:docMk/>
            <pc:sldMk cId="3085178795" sldId="266"/>
            <ac:spMk id="3" creationId="{00000000-0000-0000-0000-000000000000}"/>
          </ac:spMkLst>
        </pc:spChg>
      </pc:sldChg>
      <pc:sldChg chg="delSp">
        <pc:chgData name="Marica Celjak" userId="S::marica.celjak@skole.hr::fa33c208-b9ed-4468-bec2-94d213b385a5" providerId="AD" clId="Web-{08369A1E-859E-4498-B49D-81D93616038C}" dt="2020-11-18T16:25:17.331" v="53"/>
        <pc:sldMkLst>
          <pc:docMk/>
          <pc:sldMk cId="2580013570" sldId="267"/>
        </pc:sldMkLst>
        <pc:spChg chg="del">
          <ac:chgData name="Marica Celjak" userId="S::marica.celjak@skole.hr::fa33c208-b9ed-4468-bec2-94d213b385a5" providerId="AD" clId="Web-{08369A1E-859E-4498-B49D-81D93616038C}" dt="2020-11-18T16:25:17.331" v="53"/>
          <ac:spMkLst>
            <pc:docMk/>
            <pc:sldMk cId="2580013570" sldId="267"/>
            <ac:spMk id="2" creationId="{00000000-0000-0000-0000-000000000000}"/>
          </ac:spMkLst>
        </pc:spChg>
      </pc:sldChg>
      <pc:sldChg chg="delSp modSp">
        <pc:chgData name="Marica Celjak" userId="S::marica.celjak@skole.hr::fa33c208-b9ed-4468-bec2-94d213b385a5" providerId="AD" clId="Web-{08369A1E-859E-4498-B49D-81D93616038C}" dt="2020-11-18T16:25:43.191" v="60" actId="1076"/>
        <pc:sldMkLst>
          <pc:docMk/>
          <pc:sldMk cId="4239368631" sldId="268"/>
        </pc:sldMkLst>
        <pc:spChg chg="del">
          <ac:chgData name="Marica Celjak" userId="S::marica.celjak@skole.hr::fa33c208-b9ed-4468-bec2-94d213b385a5" providerId="AD" clId="Web-{08369A1E-859E-4498-B49D-81D93616038C}" dt="2020-11-18T16:25:30.597" v="54"/>
          <ac:spMkLst>
            <pc:docMk/>
            <pc:sldMk cId="4239368631" sldId="268"/>
            <ac:spMk id="2" creationId="{00000000-0000-0000-0000-000000000000}"/>
          </ac:spMkLst>
        </pc:spChg>
        <pc:spChg chg="mod">
          <ac:chgData name="Marica Celjak" userId="S::marica.celjak@skole.hr::fa33c208-b9ed-4468-bec2-94d213b385a5" providerId="AD" clId="Web-{08369A1E-859E-4498-B49D-81D93616038C}" dt="2020-11-18T16:25:43.191" v="60" actId="1076"/>
          <ac:spMkLst>
            <pc:docMk/>
            <pc:sldMk cId="4239368631" sldId="268"/>
            <ac:spMk id="3" creationId="{00000000-0000-0000-0000-000000000000}"/>
          </ac:spMkLst>
        </pc:spChg>
      </pc:sldChg>
      <pc:sldChg chg="modSp">
        <pc:chgData name="Marica Celjak" userId="S::marica.celjak@skole.hr::fa33c208-b9ed-4468-bec2-94d213b385a5" providerId="AD" clId="Web-{08369A1E-859E-4498-B49D-81D93616038C}" dt="2020-11-18T16:37:45.855" v="740" actId="1076"/>
        <pc:sldMkLst>
          <pc:docMk/>
          <pc:sldMk cId="2346900040" sldId="269"/>
        </pc:sldMkLst>
        <pc:spChg chg="mod">
          <ac:chgData name="Marica Celjak" userId="S::marica.celjak@skole.hr::fa33c208-b9ed-4468-bec2-94d213b385a5" providerId="AD" clId="Web-{08369A1E-859E-4498-B49D-81D93616038C}" dt="2020-11-18T16:37:43.746" v="739" actId="14100"/>
          <ac:spMkLst>
            <pc:docMk/>
            <pc:sldMk cId="2346900040" sldId="269"/>
            <ac:spMk id="3" creationId="{00000000-0000-0000-0000-000000000000}"/>
          </ac:spMkLst>
        </pc:spChg>
        <pc:picChg chg="mod">
          <ac:chgData name="Marica Celjak" userId="S::marica.celjak@skole.hr::fa33c208-b9ed-4468-bec2-94d213b385a5" providerId="AD" clId="Web-{08369A1E-859E-4498-B49D-81D93616038C}" dt="2020-11-18T16:37:45.855" v="740" actId="1076"/>
          <ac:picMkLst>
            <pc:docMk/>
            <pc:sldMk cId="2346900040" sldId="269"/>
            <ac:picMk id="4" creationId="{00000000-0000-0000-0000-000000000000}"/>
          </ac:picMkLst>
        </pc:picChg>
      </pc:sldChg>
    </pc:docChg>
  </pc:docChgLst>
  <pc:docChgLst>
    <pc:chgData name="Jan Đurek" userId="S::jan.durek@skole.hr::d6d20ce0-8d12-4f6a-a7e7-cd3a67392464" providerId="AD" clId="Web-{718E64ED-D744-49FE-82DC-C3672FFDD14F}"/>
    <pc:docChg chg="modSld">
      <pc:chgData name="Jan Đurek" userId="S::jan.durek@skole.hr::d6d20ce0-8d12-4f6a-a7e7-cd3a67392464" providerId="AD" clId="Web-{718E64ED-D744-49FE-82DC-C3672FFDD14F}" dt="2020-11-18T16:35:18.978" v="32" actId="1076"/>
      <pc:docMkLst>
        <pc:docMk/>
      </pc:docMkLst>
      <pc:sldChg chg="addSp modSp">
        <pc:chgData name="Jan Đurek" userId="S::jan.durek@skole.hr::d6d20ce0-8d12-4f6a-a7e7-cd3a67392464" providerId="AD" clId="Web-{718E64ED-D744-49FE-82DC-C3672FFDD14F}" dt="2020-11-18T16:35:18.978" v="32" actId="1076"/>
        <pc:sldMkLst>
          <pc:docMk/>
          <pc:sldMk cId="3647428659" sldId="260"/>
        </pc:sldMkLst>
        <pc:spChg chg="mod">
          <ac:chgData name="Jan Đurek" userId="S::jan.durek@skole.hr::d6d20ce0-8d12-4f6a-a7e7-cd3a67392464" providerId="AD" clId="Web-{718E64ED-D744-49FE-82DC-C3672FFDD14F}" dt="2020-11-18T16:34:27.399" v="25" actId="20577"/>
          <ac:spMkLst>
            <pc:docMk/>
            <pc:sldMk cId="3647428659" sldId="260"/>
            <ac:spMk id="3" creationId="{00000000-0000-0000-0000-000000000000}"/>
          </ac:spMkLst>
        </pc:spChg>
        <pc:picChg chg="mod">
          <ac:chgData name="Jan Đurek" userId="S::jan.durek@skole.hr::d6d20ce0-8d12-4f6a-a7e7-cd3a67392464" providerId="AD" clId="Web-{718E64ED-D744-49FE-82DC-C3672FFDD14F}" dt="2020-11-18T16:35:18.978" v="32" actId="1076"/>
          <ac:picMkLst>
            <pc:docMk/>
            <pc:sldMk cId="3647428659" sldId="260"/>
            <ac:picMk id="4" creationId="{00000000-0000-0000-0000-000000000000}"/>
          </ac:picMkLst>
        </pc:picChg>
        <pc:picChg chg="add mod">
          <ac:chgData name="Jan Đurek" userId="S::jan.durek@skole.hr::d6d20ce0-8d12-4f6a-a7e7-cd3a67392464" providerId="AD" clId="Web-{718E64ED-D744-49FE-82DC-C3672FFDD14F}" dt="2020-11-18T16:35:11.040" v="31" actId="1076"/>
          <ac:picMkLst>
            <pc:docMk/>
            <pc:sldMk cId="3647428659" sldId="260"/>
            <ac:picMk id="5" creationId="{67C008D5-9879-460D-B690-40369955D4EB}"/>
          </ac:picMkLst>
        </pc:picChg>
      </pc:sldChg>
    </pc:docChg>
  </pc:docChgLst>
  <pc:docChgLst>
    <pc:chgData name="Jan Đurek" userId="S::jan.durek@skole.hr::d6d20ce0-8d12-4f6a-a7e7-cd3a67392464" providerId="AD" clId="Web-{F90463DA-E8F6-4688-BCE2-B34210D05A5D}"/>
    <pc:docChg chg="modSld">
      <pc:chgData name="Jan Đurek" userId="S::jan.durek@skole.hr::d6d20ce0-8d12-4f6a-a7e7-cd3a67392464" providerId="AD" clId="Web-{F90463DA-E8F6-4688-BCE2-B34210D05A5D}" dt="2020-11-18T16:30:54.156" v="14" actId="20577"/>
      <pc:docMkLst>
        <pc:docMk/>
      </pc:docMkLst>
      <pc:sldChg chg="modSp">
        <pc:chgData name="Jan Đurek" userId="S::jan.durek@skole.hr::d6d20ce0-8d12-4f6a-a7e7-cd3a67392464" providerId="AD" clId="Web-{F90463DA-E8F6-4688-BCE2-B34210D05A5D}" dt="2020-11-18T16:30:53.656" v="12" actId="20577"/>
        <pc:sldMkLst>
          <pc:docMk/>
          <pc:sldMk cId="795432295" sldId="261"/>
        </pc:sldMkLst>
        <pc:spChg chg="mod">
          <ac:chgData name="Jan Đurek" userId="S::jan.durek@skole.hr::d6d20ce0-8d12-4f6a-a7e7-cd3a67392464" providerId="AD" clId="Web-{F90463DA-E8F6-4688-BCE2-B34210D05A5D}" dt="2020-11-18T16:30:53.656" v="12" actId="20577"/>
          <ac:spMkLst>
            <pc:docMk/>
            <pc:sldMk cId="795432295" sldId="26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515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866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169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636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70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5876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953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445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612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453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890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042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454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058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52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43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CD9B-9006-492F-9581-D96DDC24BED7}" type="datetimeFigureOut">
              <a:rPr lang="hr-HR" smtClean="0"/>
              <a:t>18.11.2020.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E01DD6-22FF-49AE-ADEC-8999065F7A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69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Vukovar(Grad heroj)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Borna </a:t>
            </a:r>
            <a:r>
              <a:rPr lang="hr-HR" err="1"/>
              <a:t>Đurek</a:t>
            </a:r>
            <a:r>
              <a:rPr lang="hr-HR"/>
              <a:t> 6.c</a:t>
            </a:r>
          </a:p>
          <a:p>
            <a:r>
              <a:rPr lang="hr-HR"/>
              <a:t>Jan </a:t>
            </a:r>
            <a:r>
              <a:rPr lang="hr-HR" err="1"/>
              <a:t>Đurek</a:t>
            </a:r>
            <a:r>
              <a:rPr lang="hr-HR"/>
              <a:t> 8.b</a:t>
            </a:r>
          </a:p>
        </p:txBody>
      </p:sp>
    </p:spTree>
    <p:extLst>
      <p:ext uri="{BB962C8B-B14F-4D97-AF65-F5344CB8AC3E}">
        <p14:creationId xmlns:p14="http://schemas.microsoft.com/office/powerpoint/2010/main" val="21843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Vukovar nakon rata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400">
                <a:ea typeface="+mn-lt"/>
                <a:cs typeface="+mn-lt"/>
              </a:rPr>
              <a:t>Početkom studenoga 2020. na cestovnim ulazima u Vukovar postavljene su nove skulpture koje svim putnicima ukazuju kako ulaze u Vukovar Izrađene su po idejnom rješenju Borisa Ljubića. Postavljene su četiri skulpture, a ostale će biti postavljene sljedećih mjeseci. Jedna je biti na ulazu u </a:t>
            </a:r>
            <a:r>
              <a:rPr lang="hr-HR" sz="2400" err="1">
                <a:ea typeface="+mn-lt"/>
                <a:cs typeface="+mn-lt"/>
              </a:rPr>
              <a:t>Bogdanovce</a:t>
            </a:r>
            <a:r>
              <a:rPr lang="hr-HR" sz="2400">
                <a:ea typeface="+mn-lt"/>
                <a:cs typeface="+mn-lt"/>
              </a:rPr>
              <a:t> iz smjera Marinaca. Visoke su 587 cm, a sastoje se od čeličnih kocaka crvene, bijele i plave boje i velikog slova V te simbola križa. Slovo V je izabrano jer je to početno slovo imena Vukovara</a:t>
            </a:r>
            <a:r>
              <a:rPr lang="hr-HR" sz="2400"/>
              <a:t>.  </a:t>
            </a:r>
            <a:endParaRPr lang="sr-Latn-RS"/>
          </a:p>
          <a:p>
            <a:endParaRPr lang="hr-HR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67C008D5-9879-460D-B690-40369955D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954" y="3323046"/>
            <a:ext cx="3739661" cy="24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2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90ECE-2E75-45EB-B24F-CCA099D4C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D6136D-E9D4-4B8F-A30A-2ADC32C2D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/>
              <a:t>Početkom studenoga 2020. na cestovnim ulazima u Vukovar postavljene su nove skulpture koje svim putnicima ukazuju kako ulaze u Vukovar. 31.10.2020 otvoren je obnovljeni vukovarski vodotoranj no izvana se nije obnovio kao simbol rata</a:t>
            </a:r>
            <a:endParaRPr lang="sr-Latn-RS"/>
          </a:p>
        </p:txBody>
      </p:sp>
      <p:pic>
        <p:nvPicPr>
          <p:cNvPr id="4" name="Slika 4" descr="Slika na kojoj se prikazuje svijetlo, tamno, stol, sjedenje&#10;&#10;Opis je automatski generiran">
            <a:extLst>
              <a:ext uri="{FF2B5EF4-FFF2-40B4-BE49-F238E27FC236}">
                <a16:creationId xmlns:a16="http://schemas.microsoft.com/office/drawing/2014/main" id="{BC604466-E953-41F1-B17E-4A96A0D3A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21" y="3056290"/>
            <a:ext cx="5638800" cy="384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7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Simboli rata</a:t>
            </a:r>
          </a:p>
        </p:txBody>
      </p:sp>
      <p:sp>
        <p:nvSpPr>
          <p:cNvPr id="7" name="Pravokutnik 6"/>
          <p:cNvSpPr/>
          <p:nvPr/>
        </p:nvSpPr>
        <p:spPr>
          <a:xfrm>
            <a:off x="5433799" y="3244334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/>
              <a:t>.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r-HR" sz="2400"/>
              <a:t>Ovčara-mjesto najvećeg genocida u Domovinskom ratu.</a:t>
            </a:r>
          </a:p>
          <a:p>
            <a:pPr marL="0" indent="0">
              <a:buNone/>
            </a:pPr>
            <a:r>
              <a:rPr lang="hr-HR" sz="2400"/>
              <a:t>Vukovarski vodotoranj koji je pogođen sa više od 600 projektila i granata.</a:t>
            </a:r>
          </a:p>
          <a:p>
            <a:pPr marL="0" indent="0">
              <a:buNone/>
            </a:pPr>
            <a:r>
              <a:rPr lang="hr-HR" sz="2400"/>
              <a:t>Crveni </a:t>
            </a:r>
            <a:r>
              <a:rPr lang="hr-HR" sz="2400" err="1"/>
              <a:t>Fićo</a:t>
            </a:r>
            <a:r>
              <a:rPr lang="hr-HR" sz="2400"/>
              <a:t>- Osječki otpor agresiji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14" y="4311373"/>
            <a:ext cx="2111055" cy="1491198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844" y="3374875"/>
            <a:ext cx="1618464" cy="242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32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Simboli Vukovara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/>
              <a:t>Vukovarski vodotoranj</a:t>
            </a:r>
          </a:p>
          <a:p>
            <a:r>
              <a:rPr lang="hr-HR" sz="2400"/>
              <a:t>Vučedolska golubica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442" y="3261101"/>
            <a:ext cx="1988095" cy="282563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280" y="1960369"/>
            <a:ext cx="2867747" cy="43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1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Zanimljiva pitanja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25326"/>
            <a:ext cx="9599299" cy="461603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hr-HR" sz="2400"/>
          </a:p>
          <a:p>
            <a:r>
              <a:rPr lang="hr-HR" sz="2400"/>
              <a:t>Tko je započeo rat i zašto?</a:t>
            </a:r>
            <a:endParaRPr lang="hr-HR"/>
          </a:p>
          <a:p>
            <a:r>
              <a:rPr lang="hr-HR" sz="2400"/>
              <a:t>Kako su se osjećali ljudi za vrijeme dok je trajala opsada grada?</a:t>
            </a:r>
            <a:endParaRPr lang="hr-HR"/>
          </a:p>
          <a:p>
            <a:r>
              <a:rPr lang="hr-HR" sz="2400"/>
              <a:t>Koliko je dana trajala opsada Vukovara?</a:t>
            </a:r>
          </a:p>
          <a:p>
            <a:r>
              <a:rPr lang="hr-HR" sz="2400"/>
              <a:t>Kako bi bilo tebi da si usred Vukovara dok po njemu padaju granate?</a:t>
            </a:r>
          </a:p>
          <a:p>
            <a:r>
              <a:rPr lang="hr-HR" sz="2400"/>
              <a:t>Kako danas žive ljudi u Vukovaru?</a:t>
            </a:r>
          </a:p>
          <a:p>
            <a:r>
              <a:rPr lang="hr-HR" sz="2400"/>
              <a:t>Zašto trebamo sve ovo znati?</a:t>
            </a:r>
          </a:p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107" y="86627"/>
            <a:ext cx="2608050" cy="16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38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hr-HR"/>
              <a:t>Kraj!!!!!</a:t>
            </a:r>
          </a:p>
        </p:txBody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E27909-433B-4DDA-BFB5-07FB406875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42" r="10403" b="9090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7D8E3F4-0631-4199-B1CA-3ACFDEEE1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0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6538"/>
          </a:xfrm>
        </p:spPr>
        <p:txBody>
          <a:bodyPr>
            <a:normAutofit/>
          </a:bodyPr>
          <a:lstStyle/>
          <a:p>
            <a:r>
              <a:rPr lang="hr-HR" sz="2400"/>
              <a:t>Sadržaj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Autofit/>
          </a:bodyPr>
          <a:lstStyle/>
          <a:p>
            <a:r>
              <a:rPr lang="hr-HR" sz="2400"/>
              <a:t>O Vukovaru                                          Simboli Vukovara</a:t>
            </a:r>
          </a:p>
          <a:p>
            <a:r>
              <a:rPr lang="hr-HR" sz="2400"/>
              <a:t>Domovinski rat                                     Zanimljiva pitanja</a:t>
            </a:r>
          </a:p>
          <a:p>
            <a:r>
              <a:rPr lang="hr-HR" sz="2400"/>
              <a:t>Bitka za Vukovar                                  Kraj</a:t>
            </a:r>
          </a:p>
          <a:p>
            <a:r>
              <a:rPr lang="hr-HR" sz="2400"/>
              <a:t>Bitka za Osijek</a:t>
            </a:r>
          </a:p>
          <a:p>
            <a:r>
              <a:rPr lang="hr-HR" sz="2400"/>
              <a:t>Ovčara</a:t>
            </a:r>
          </a:p>
          <a:p>
            <a:r>
              <a:rPr lang="hr-HR" sz="2400"/>
              <a:t>Vukovar nakon rata</a:t>
            </a:r>
          </a:p>
          <a:p>
            <a:r>
              <a:rPr lang="hr-HR" sz="2400"/>
              <a:t>Vukovar danas</a:t>
            </a:r>
          </a:p>
          <a:p>
            <a:r>
              <a:rPr lang="hr-HR" sz="2400"/>
              <a:t>Simboli rata</a:t>
            </a:r>
          </a:p>
          <a:p>
            <a:r>
              <a:rPr lang="hr-HR" sz="2400"/>
              <a:t>Crveni </a:t>
            </a:r>
            <a:r>
              <a:rPr lang="hr-HR" sz="2400" err="1"/>
              <a:t>Fićo</a:t>
            </a:r>
            <a:endParaRPr lang="hr-HR" sz="2400"/>
          </a:p>
          <a:p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130229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 Vukovaru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/>
              <a:t>Vukovar je grad i najveća hrvatska riječna luka na Dunavu, u hrvatskom dijelu Srijema. On je i upravno, obrazovno, gospodarsko i kulturno središte Vukovarsko-srijemske županije.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871" y="3894675"/>
            <a:ext cx="4850687" cy="24364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52" y="4184406"/>
            <a:ext cx="3694963" cy="18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3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Domovinski rat i kako je sve počelo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639221"/>
            <a:ext cx="6257195" cy="4963614"/>
          </a:xfrm>
        </p:spPr>
        <p:txBody>
          <a:bodyPr>
            <a:normAutofit/>
          </a:bodyPr>
          <a:lstStyle/>
          <a:p>
            <a:r>
              <a:rPr lang="hr-HR" sz="2400"/>
              <a:t>Domovinski rat bio je rat za neovisnost i cjelovitost Republike Hrvatske protiv agresije udruženih velikosrpskih snaga – ekstremista iz Hrvatske, BiH (posebice Republike Srpske), te Srbije i Crne Gore. Sve je počelo 30.5.1990 godine kada se Hrvatska odvojila iz Jugoslavije. A završila akcijama Bljesak i Oluja kojom je Hrvatska uspjela osloboditi većinu teritorija koja im je oduzeta od strane Srbije.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792" y="1392362"/>
            <a:ext cx="4353236" cy="52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0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Bitka za Vukovar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3200"/>
              <a:t>Bitka za Vukovar bila je najveća i najkrvavija bitka u Domovinskom ratu. To je bila 87-dnevna opsada hrvatskog grada Vukovara od strane Jugoslavenske narodne armije, uz pomoć srpskih paravojnih snaga od kolovoza do studenog 1991. godine tijekom Domovinskog rata.</a:t>
            </a:r>
          </a:p>
        </p:txBody>
      </p:sp>
    </p:spTree>
    <p:extLst>
      <p:ext uri="{BB962C8B-B14F-4D97-AF65-F5344CB8AC3E}">
        <p14:creationId xmlns:p14="http://schemas.microsoft.com/office/powerpoint/2010/main" val="415741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Bitka za Osijek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/>
              <a:t>Bitka za Osijek </a:t>
            </a:r>
            <a:endParaRPr lang="en-US"/>
          </a:p>
          <a:p>
            <a:r>
              <a:rPr lang="hr-HR" sz="2400"/>
              <a:t> ratna zbivanja u Osijeku i okolici u Domovinskom ratu označavaju </a:t>
            </a:r>
            <a:r>
              <a:rPr lang="hr-HR" sz="2400" err="1"/>
              <a:t>puzajuću</a:t>
            </a:r>
            <a:r>
              <a:rPr lang="hr-HR" sz="2400"/>
              <a:t> agresiju, strategiju realne prijetnje i taktiku izmaranja koju su poduzeli velikosrpski osvajači protiv Hrvatske, u pokušaju zauzimanja grada Osijeka. Simbol osječkog otpora postao je crveni </a:t>
            </a:r>
            <a:r>
              <a:rPr lang="hr-HR" sz="2400" err="1"/>
              <a:t>fićo</a:t>
            </a:r>
            <a:r>
              <a:rPr lang="hr-HR" sz="2400"/>
              <a:t> koji je 27.Lipnja.1991 pregažen od strane tenka. Poslije je tog incidenta  snimka je završila na televiziji te je crveni </a:t>
            </a:r>
            <a:r>
              <a:rPr lang="hr-HR" sz="2400" err="1"/>
              <a:t>fićo</a:t>
            </a:r>
            <a:r>
              <a:rPr lang="hr-HR" sz="2400"/>
              <a:t> postao legenda.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517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/>
              <a:t>Na današnji je dan 1991. godine u Osijeku tadašnja JNA izvezla tenkove na gradske ulice i u svom pohodu, na raskrižju tadašnje </a:t>
            </a:r>
            <a:r>
              <a:rPr lang="hr-HR" sz="2400" err="1"/>
              <a:t>Kleinove</a:t>
            </a:r>
            <a:r>
              <a:rPr lang="hr-HR" sz="2400"/>
              <a:t> i Vukovarske ulice, pregazila crvenog </a:t>
            </a:r>
            <a:r>
              <a:rPr lang="hr-HR" sz="2400" err="1"/>
              <a:t>fiću</a:t>
            </a:r>
            <a:r>
              <a:rPr lang="hr-HR" sz="2400"/>
              <a:t>. Snimkom tog čina, koji je putem televizije obišao svijet, crveni </a:t>
            </a:r>
            <a:r>
              <a:rPr lang="hr-HR" sz="2400" err="1"/>
              <a:t>fićo</a:t>
            </a:r>
            <a:r>
              <a:rPr lang="hr-HR" sz="2400"/>
              <a:t> ušao je u legendu. Trebala je to biti prva demonstracija sile JNA nad Osijekom, no ispostavilo se da je crveni </a:t>
            </a:r>
            <a:r>
              <a:rPr lang="hr-HR" sz="2400" err="1"/>
              <a:t>fićo</a:t>
            </a:r>
            <a:r>
              <a:rPr lang="hr-HR" sz="2400"/>
              <a:t> postao simbol osječkog otpora agresiji. Vlasnik crvenog </a:t>
            </a:r>
            <a:r>
              <a:rPr lang="hr-HR" sz="2400" err="1"/>
              <a:t>fiće</a:t>
            </a:r>
            <a:r>
              <a:rPr lang="hr-HR" sz="2400"/>
              <a:t> je hrvatski branitelj Branko </a:t>
            </a:r>
            <a:r>
              <a:rPr lang="hr-HR" sz="2400" err="1"/>
              <a:t>Breškić</a:t>
            </a:r>
            <a:r>
              <a:rPr lang="hr-HR" sz="2400"/>
              <a:t> iz Višnjevca. Upravo on je ostavio auto nasred </a:t>
            </a:r>
            <a:r>
              <a:rPr lang="hr-HR" sz="2400" err="1"/>
              <a:t>raskižja</a:t>
            </a:r>
            <a:r>
              <a:rPr lang="hr-HR" sz="2400"/>
              <a:t> te tako napisao povijest.</a:t>
            </a:r>
          </a:p>
          <a:p>
            <a:endParaRPr lang="hr-HR" sz="2400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001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663326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2400"/>
              <a:t>Tenk koji je pregazio </a:t>
            </a:r>
            <a:r>
              <a:rPr lang="hr-HR" sz="2400" err="1"/>
              <a:t>fiću</a:t>
            </a:r>
            <a:r>
              <a:rPr lang="hr-HR" sz="2400"/>
              <a:t> bio je ruski T-55 JNA težine četrdesetak tona. </a:t>
            </a:r>
          </a:p>
          <a:p>
            <a:r>
              <a:rPr lang="hr-HR" sz="2400"/>
              <a:t>Danas je u blizini raskrižja umjetnička instalacija "Crveni </a:t>
            </a:r>
            <a:r>
              <a:rPr lang="hr-HR" sz="2400" err="1"/>
              <a:t>fićo</a:t>
            </a:r>
            <a:r>
              <a:rPr lang="hr-HR" sz="2400"/>
              <a:t>" (</a:t>
            </a:r>
            <a:r>
              <a:rPr lang="hr-HR" sz="2400" err="1"/>
              <a:t>Fićo</a:t>
            </a:r>
            <a:r>
              <a:rPr lang="hr-HR" sz="2400"/>
              <a:t> gazi</a:t>
            </a:r>
            <a:r>
              <a:rPr lang="hr-HR"/>
              <a:t> tenka).</a:t>
            </a:r>
          </a:p>
          <a:p>
            <a:pPr marL="0" indent="0">
              <a:buNone/>
            </a:pPr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830" y="3088084"/>
            <a:ext cx="4792060" cy="310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6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Ovčara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505537"/>
            <a:ext cx="9158141" cy="45358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z="3200"/>
              <a:t>Na Ovčari  su pripadnici JNA i srpskih paravojnih postrojba počinili</a:t>
            </a:r>
            <a:r>
              <a:rPr lang="hr-HR" sz="3200">
                <a:ea typeface="+mn-lt"/>
                <a:cs typeface="+mn-lt"/>
              </a:rPr>
              <a:t> ratni zločin</a:t>
            </a:r>
            <a:r>
              <a:rPr lang="hr-HR" sz="3200"/>
              <a:t> u noći s 20. na 21. studenoga 1991. godine tijekom srpske okupacije Vukovara kada je ubijeno između 255 i 264 civila i vojnika, većinom Hrvata, koji su, dok su još uglavnom tada bili pacijenti, deportirani iz Vukovarske bolnice.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483" y="4995548"/>
            <a:ext cx="2576559" cy="181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3644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Faseta</vt:lpstr>
      <vt:lpstr>Vukovar(Grad heroj)</vt:lpstr>
      <vt:lpstr>Sadržaj</vt:lpstr>
      <vt:lpstr>O Vukovaru</vt:lpstr>
      <vt:lpstr>Domovinski rat i kako je sve počelo</vt:lpstr>
      <vt:lpstr>Bitka za Vukovar</vt:lpstr>
      <vt:lpstr>Bitka za Osijek</vt:lpstr>
      <vt:lpstr>PowerPoint Presentation</vt:lpstr>
      <vt:lpstr>PowerPoint Presentation</vt:lpstr>
      <vt:lpstr>Ovčara</vt:lpstr>
      <vt:lpstr>Vukovar nakon rata</vt:lpstr>
      <vt:lpstr>PowerPoint Presentation</vt:lpstr>
      <vt:lpstr>Simboli rata</vt:lpstr>
      <vt:lpstr>Simboli Vukovara</vt:lpstr>
      <vt:lpstr>Zanimljiva pitanja</vt:lpstr>
      <vt:lpstr>Kraj!!!!!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Vukovar(Grad Heroj)</dc:title>
  <dc:creator>Ivan</dc:creator>
  <cp:revision>1</cp:revision>
  <dcterms:created xsi:type="dcterms:W3CDTF">2020-11-17T20:42:28Z</dcterms:created>
  <dcterms:modified xsi:type="dcterms:W3CDTF">2020-11-18T16:37:52Z</dcterms:modified>
</cp:coreProperties>
</file>