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3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6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3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0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0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4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0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6550" y="1351722"/>
            <a:ext cx="9859617" cy="1876508"/>
          </a:xfrm>
        </p:spPr>
        <p:txBody>
          <a:bodyPr/>
          <a:lstStyle/>
          <a:p>
            <a:r>
              <a:rPr lang="hr-HR" sz="6000" dirty="0" smtClean="0">
                <a:latin typeface="Arial Rounded MT Bold" panose="020F0704030504030204" pitchFamily="34" charset="0"/>
              </a:rPr>
              <a:t>Samostan i časne sestre</a:t>
            </a:r>
            <a:endParaRPr lang="hr-HR" sz="6000" dirty="0">
              <a:latin typeface="Arial Rounded MT Bold" panose="020F07040305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0690" y="4206240"/>
            <a:ext cx="9355024" cy="1646556"/>
          </a:xfrm>
        </p:spPr>
        <p:txBody>
          <a:bodyPr/>
          <a:lstStyle/>
          <a:p>
            <a:r>
              <a:rPr lang="hr-HR" dirty="0" smtClean="0"/>
              <a:t>Iva </a:t>
            </a:r>
            <a:r>
              <a:rPr lang="hr-HR" dirty="0" err="1" smtClean="0"/>
              <a:t>Sopina</a:t>
            </a:r>
            <a:r>
              <a:rPr lang="hr-HR" dirty="0" smtClean="0"/>
              <a:t>, 6.b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152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1273" y="2701227"/>
            <a:ext cx="10416065" cy="1046313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rial Rounded MT Bold" panose="020F0704030504030204" pitchFamily="34" charset="0"/>
              </a:rPr>
              <a:t>To je to od moje prezentacije hvala na pažnji!</a:t>
            </a:r>
            <a:endParaRPr lang="hr-HR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13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</a:t>
            </a:r>
            <a:r>
              <a:rPr lang="hr-HR" dirty="0" smtClean="0">
                <a:latin typeface="Arial Rounded MT Bold" panose="020F0704030504030204" pitchFamily="34" charset="0"/>
              </a:rPr>
              <a:t>Sadržaj</a:t>
            </a:r>
            <a:endParaRPr lang="hr-HR" dirty="0"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Samostan </a:t>
            </a:r>
            <a:r>
              <a:rPr lang="hr-HR" sz="2800" dirty="0"/>
              <a:t>Š</a:t>
            </a:r>
            <a:r>
              <a:rPr lang="hr-HR" sz="2800" dirty="0" smtClean="0"/>
              <a:t>kolskih sestara </a:t>
            </a:r>
            <a:r>
              <a:rPr lang="hr-HR" sz="2800" dirty="0" err="1"/>
              <a:t>f</a:t>
            </a:r>
            <a:r>
              <a:rPr lang="hr-HR" sz="2800" dirty="0" err="1" smtClean="0"/>
              <a:t>ranjevki</a:t>
            </a:r>
            <a:endParaRPr lang="hr-HR" sz="2800" dirty="0" smtClean="0"/>
          </a:p>
          <a:p>
            <a:r>
              <a:rPr lang="hr-HR" sz="2800" dirty="0" smtClean="0"/>
              <a:t>Kako se postaje časna sestra?</a:t>
            </a:r>
          </a:p>
          <a:p>
            <a:r>
              <a:rPr lang="hr-HR" sz="2800" dirty="0" smtClean="0"/>
              <a:t>Jedan dan časne </a:t>
            </a:r>
            <a:r>
              <a:rPr lang="hr-HR" sz="2800" dirty="0" smtClean="0"/>
              <a:t>sestre</a:t>
            </a:r>
          </a:p>
          <a:p>
            <a:r>
              <a:rPr lang="hr-HR" sz="2800" dirty="0" smtClean="0"/>
              <a:t>Nešto o njima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Pitanja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</a:t>
            </a:r>
            <a:r>
              <a:rPr lang="hr-HR" sz="4400" dirty="0" smtClean="0">
                <a:latin typeface="Arial Rounded MT Bold" panose="020F0704030504030204" pitchFamily="34" charset="0"/>
              </a:rPr>
              <a:t> </a:t>
            </a:r>
            <a:r>
              <a:rPr lang="hr-HR" sz="4400" dirty="0" smtClean="0">
                <a:latin typeface="Arial Rounded MT Bold" panose="020F0704030504030204" pitchFamily="34" charset="0"/>
              </a:rPr>
              <a:t>Samostan Školskih sestara                 </a:t>
            </a:r>
            <a:br>
              <a:rPr lang="hr-HR" sz="4400" dirty="0" smtClean="0">
                <a:latin typeface="Arial Rounded MT Bold" panose="020F0704030504030204" pitchFamily="34" charset="0"/>
              </a:rPr>
            </a:br>
            <a:r>
              <a:rPr lang="hr-HR" sz="4400" dirty="0">
                <a:latin typeface="Arial Rounded MT Bold" panose="020F0704030504030204" pitchFamily="34" charset="0"/>
              </a:rPr>
              <a:t> </a:t>
            </a:r>
            <a:r>
              <a:rPr lang="hr-HR" sz="4400" dirty="0" smtClean="0">
                <a:latin typeface="Arial Rounded MT Bold" panose="020F0704030504030204" pitchFamily="34" charset="0"/>
              </a:rPr>
              <a:t>                           </a:t>
            </a:r>
            <a:r>
              <a:rPr lang="hr-HR" sz="4400" dirty="0" err="1">
                <a:latin typeface="Arial Rounded MT Bold" panose="020F0704030504030204" pitchFamily="34" charset="0"/>
              </a:rPr>
              <a:t>f</a:t>
            </a:r>
            <a:r>
              <a:rPr lang="hr-HR" sz="4400" dirty="0" err="1" smtClean="0">
                <a:latin typeface="Arial Rounded MT Bold" panose="020F0704030504030204" pitchFamily="34" charset="0"/>
              </a:rPr>
              <a:t>ranjevki</a:t>
            </a:r>
            <a:endParaRPr lang="hr-HR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7567" y="2639833"/>
            <a:ext cx="10050578" cy="175228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samostanu stanuju časne sestre koje imaju razna zanimanja. Neka od tih zanimanja su: vjeroučitelj, medicinska sestra, glazbenica….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Sestre su položile zavjete: poslušnosti, čistoće i siromaštva.</a:t>
            </a:r>
            <a:endParaRPr lang="hr-HR" dirty="0"/>
          </a:p>
        </p:txBody>
      </p:sp>
      <p:pic>
        <p:nvPicPr>
          <p:cNvPr id="1026" name="Picture 2" descr="Polaganje doživotnih zavjeta i proslava obljetnica zavjeta kod Školskih  sestara franjevki | H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94" y="3807343"/>
            <a:ext cx="4095110" cy="2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0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</a:t>
            </a:r>
            <a:r>
              <a:rPr lang="hr-HR" dirty="0" smtClean="0">
                <a:latin typeface="Arial Rounded MT Bold" panose="020F0704030504030204" pitchFamily="34" charset="0"/>
              </a:rPr>
              <a:t>Kako se postaje časna  </a:t>
            </a:r>
            <a:br>
              <a:rPr lang="hr-HR" dirty="0" smtClean="0">
                <a:latin typeface="Arial Rounded MT Bold" panose="020F0704030504030204" pitchFamily="34" charset="0"/>
              </a:rPr>
            </a:br>
            <a:r>
              <a:rPr lang="hr-HR" dirty="0">
                <a:latin typeface="Arial Rounded MT Bold" panose="020F0704030504030204" pitchFamily="34" charset="0"/>
              </a:rPr>
              <a:t> </a:t>
            </a:r>
            <a:r>
              <a:rPr lang="hr-HR" dirty="0" smtClean="0">
                <a:latin typeface="Arial Rounded MT Bold" panose="020F0704030504030204" pitchFamily="34" charset="0"/>
              </a:rPr>
              <a:t>                     sestra?</a:t>
            </a:r>
            <a:endParaRPr lang="hr-HR" dirty="0"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6656" y="2441050"/>
            <a:ext cx="8197000" cy="4031312"/>
          </a:xfrm>
        </p:spPr>
        <p:txBody>
          <a:bodyPr/>
          <a:lstStyle/>
          <a:p>
            <a:r>
              <a:rPr lang="hr-HR" dirty="0" smtClean="0"/>
              <a:t>Da bih netko mogao postat časna sestra treba osjetiti zvanje Boga, voljeti pomagat drugima, dobit uniformu i biti časna sestra do kraja života.</a:t>
            </a:r>
            <a:endParaRPr lang="hr-HR" dirty="0"/>
          </a:p>
        </p:txBody>
      </p:sp>
      <p:pic>
        <p:nvPicPr>
          <p:cNvPr id="2050" name="Picture 2" descr="S. Bernardica Luca Jenjić – Školske sestre franjevke Krista Kral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656" y="2874276"/>
            <a:ext cx="2407742" cy="359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Rounded MT Bold" panose="020F0704030504030204" pitchFamily="34" charset="0"/>
              </a:rPr>
              <a:t>             Jedan dan časne sestre</a:t>
            </a:r>
            <a:endParaRPr lang="hr-HR" dirty="0"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6656" y="2274073"/>
            <a:ext cx="10820930" cy="3503792"/>
          </a:xfrm>
        </p:spPr>
        <p:txBody>
          <a:bodyPr/>
          <a:lstStyle/>
          <a:p>
            <a:r>
              <a:rPr lang="hr-HR" dirty="0" smtClean="0"/>
              <a:t>Ujutro se probude, idu na svetu misu u 7 sati, mole jutarnju molitvu, imaju doručak, odlaze na posao, imaju ručak, zatim se odmore, imaju večernju molitvu, večeru i otiđu spavat.</a:t>
            </a:r>
          </a:p>
          <a:p>
            <a:endParaRPr lang="hr-HR" dirty="0"/>
          </a:p>
          <a:p>
            <a:r>
              <a:rPr lang="hr-HR" dirty="0" smtClean="0"/>
              <a:t>U samostanu trenutno stanuje 20 časnih sestra.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25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</a:t>
            </a:r>
            <a:r>
              <a:rPr lang="hr-HR" dirty="0" smtClean="0">
                <a:latin typeface="Arial Rounded MT Bold" panose="020F0704030504030204" pitchFamily="34" charset="0"/>
              </a:rPr>
              <a:t>Samostan</a:t>
            </a:r>
            <a:endParaRPr lang="hr-HR" dirty="0"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Samostan </a:t>
            </a:r>
            <a:r>
              <a:rPr lang="hr-HR" sz="2800" dirty="0"/>
              <a:t>Š</a:t>
            </a:r>
            <a:r>
              <a:rPr lang="hr-HR" sz="2800" dirty="0" smtClean="0"/>
              <a:t>kolskih sestara </a:t>
            </a:r>
            <a:r>
              <a:rPr lang="hr-HR" sz="2800" dirty="0" err="1"/>
              <a:t>f</a:t>
            </a:r>
            <a:r>
              <a:rPr lang="hr-HR" sz="2800" dirty="0" err="1" smtClean="0"/>
              <a:t>ranjevki</a:t>
            </a:r>
            <a:r>
              <a:rPr lang="hr-HR" sz="2800" dirty="0" smtClean="0"/>
              <a:t> izgrađen</a:t>
            </a:r>
            <a:r>
              <a:rPr lang="hr-HR" sz="2800" dirty="0" smtClean="0"/>
              <a:t> </a:t>
            </a:r>
            <a:r>
              <a:rPr lang="hr-HR" sz="2800" dirty="0" smtClean="0"/>
              <a:t>je 2002. </a:t>
            </a:r>
            <a:r>
              <a:rPr lang="hr-HR" sz="2800" dirty="0" smtClean="0"/>
              <a:t>godine</a:t>
            </a:r>
          </a:p>
          <a:p>
            <a:pPr marL="0" indent="0">
              <a:buNone/>
            </a:pPr>
            <a:r>
              <a:rPr lang="hr-HR" sz="2800" dirty="0"/>
              <a:t>Povijest kongregacije Školskih sestara </a:t>
            </a:r>
            <a:r>
              <a:rPr lang="hr-HR" sz="2800" dirty="0" err="1"/>
              <a:t>franjevki</a:t>
            </a:r>
            <a:r>
              <a:rPr lang="hr-HR" sz="2800" dirty="0"/>
              <a:t> započinje u </a:t>
            </a:r>
            <a:r>
              <a:rPr lang="hr-HR" sz="2800" dirty="0" err="1"/>
              <a:t>Grazu</a:t>
            </a:r>
            <a:r>
              <a:rPr lang="hr-HR" sz="2800" dirty="0"/>
              <a:t>, u </a:t>
            </a:r>
            <a:r>
              <a:rPr lang="hr-HR" sz="2800" dirty="0" smtClean="0"/>
              <a:t>Austriji.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 </a:t>
            </a:r>
            <a:endParaRPr lang="hr-HR" sz="2800" dirty="0"/>
          </a:p>
        </p:txBody>
      </p:sp>
      <p:pic>
        <p:nvPicPr>
          <p:cNvPr id="5122" name="Picture 2" descr="Samostan Navještenja Gospodinova u Zagrebu - Školske sestre franjev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70" y="2990210"/>
            <a:ext cx="5233390" cy="34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7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</a:t>
            </a:r>
            <a:r>
              <a:rPr lang="hr-HR" dirty="0" smtClean="0">
                <a:latin typeface="Arial Rounded MT Bold" panose="020F0704030504030204" pitchFamily="34" charset="0"/>
              </a:rPr>
              <a:t>Nešto o njima</a:t>
            </a:r>
            <a:endParaRPr lang="hr-HR" dirty="0"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6656" y="2011680"/>
            <a:ext cx="10940721" cy="1331127"/>
          </a:xfrm>
        </p:spPr>
        <p:txBody>
          <a:bodyPr>
            <a:normAutofit/>
          </a:bodyPr>
          <a:lstStyle/>
          <a:p>
            <a:r>
              <a:rPr lang="hr-HR" sz="2800" dirty="0"/>
              <a:t>One su bile članice Franjevačkog svjetovnog reda, a svojim djelovanjem željele su pomagati najprije onima koji nisu imali mogućnosti školovati se u nekoj ustanovi gdje se skupo plaćala školarina.</a:t>
            </a:r>
            <a:endParaRPr lang="hr-HR" sz="2800" dirty="0"/>
          </a:p>
        </p:txBody>
      </p:sp>
      <p:pic>
        <p:nvPicPr>
          <p:cNvPr id="4098" name="Picture 2" descr="Izabrana nova Provincijska uprava - Školske sestre franjev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3205209"/>
            <a:ext cx="5076515" cy="32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                    Susret Školskih sestara </a:t>
            </a:r>
            <a:r>
              <a:rPr lang="hr-HR" dirty="0" err="1" smtClean="0">
                <a:latin typeface="Bahnschrift" panose="020B0502040204020203" pitchFamily="34" charset="0"/>
              </a:rPr>
              <a:t>franjevki</a:t>
            </a:r>
            <a:r>
              <a:rPr lang="hr-HR" dirty="0" smtClean="0">
                <a:latin typeface="Bahnschrift" panose="020B0502040204020203" pitchFamily="34" charset="0"/>
              </a:rPr>
              <a:t> koje djeluju u Zagrebu</a:t>
            </a:r>
            <a:endParaRPr lang="hr-HR" dirty="0">
              <a:latin typeface="Bahnschrift" panose="020B05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6656" y="2011679"/>
            <a:ext cx="11015672" cy="611599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074" name="Picture 2" descr="Susret Školskih sestara franjevki koje djeluju u Zagrebu - Školske sestre  franjev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7" y="2011679"/>
            <a:ext cx="6994733" cy="47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39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</a:t>
            </a:r>
            <a:r>
              <a:rPr lang="hr-HR" dirty="0" smtClean="0">
                <a:latin typeface="Arial Rounded MT Bold" panose="020F0704030504030204" pitchFamily="34" charset="0"/>
              </a:rPr>
              <a:t>Pitanja</a:t>
            </a:r>
            <a:endParaRPr lang="hr-HR" dirty="0"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6833" y="2506355"/>
            <a:ext cx="10790819" cy="1885763"/>
          </a:xfrm>
        </p:spPr>
        <p:txBody>
          <a:bodyPr/>
          <a:lstStyle/>
          <a:p>
            <a:r>
              <a:rPr lang="hr-HR" dirty="0" smtClean="0"/>
              <a:t>Koji samostan smo posjetili?</a:t>
            </a:r>
          </a:p>
          <a:p>
            <a:r>
              <a:rPr lang="hr-HR" dirty="0"/>
              <a:t> </a:t>
            </a:r>
            <a:r>
              <a:rPr lang="hr-HR" dirty="0" smtClean="0"/>
              <a:t>Koliko redovnica u samostanu trenutno živi?</a:t>
            </a:r>
          </a:p>
          <a:p>
            <a:r>
              <a:rPr lang="hr-HR" dirty="0" smtClean="0"/>
              <a:t>Koje zavjete sestre polažu?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90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sko">
  <a:themeElements>
    <a:clrScheme name="Gradsk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Gradsk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d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TM03457491[[fn=Gradsko]]</Template>
  <TotalTime>1490</TotalTime>
  <Words>248</Words>
  <Application>Microsoft Office PowerPoint</Application>
  <PresentationFormat>Široki zaslon</PresentationFormat>
  <Paragraphs>30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Bahnschrift</vt:lpstr>
      <vt:lpstr>Calibri Light</vt:lpstr>
      <vt:lpstr>Gradsko</vt:lpstr>
      <vt:lpstr>Samostan i časne sestre</vt:lpstr>
      <vt:lpstr>                       Sadržaj</vt:lpstr>
      <vt:lpstr>            Samostan Školskih sestara                                              franjevki</vt:lpstr>
      <vt:lpstr>           Kako se postaje časna                         sestra?</vt:lpstr>
      <vt:lpstr>             Jedan dan časne sestre</vt:lpstr>
      <vt:lpstr>                     Samostan</vt:lpstr>
      <vt:lpstr>                        Nešto o njima</vt:lpstr>
      <vt:lpstr>                    Susret Školskih sestara franjevki koje djeluju u Zagrebu</vt:lpstr>
      <vt:lpstr>                           Pitanja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Samostan i časne sestre</dc:title>
  <dc:creator>Iva</dc:creator>
  <cp:lastModifiedBy>Iva</cp:lastModifiedBy>
  <cp:revision>7</cp:revision>
  <dcterms:created xsi:type="dcterms:W3CDTF">2022-12-30T11:58:37Z</dcterms:created>
  <dcterms:modified xsi:type="dcterms:W3CDTF">2023-01-07T11:06:41Z</dcterms:modified>
</cp:coreProperties>
</file>