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0" r:id="rId6"/>
    <p:sldId id="257" r:id="rId7"/>
    <p:sldId id="276" r:id="rId8"/>
    <p:sldId id="277" r:id="rId9"/>
    <p:sldId id="282" r:id="rId10"/>
    <p:sldId id="258" r:id="rId11"/>
    <p:sldId id="259" r:id="rId12"/>
    <p:sldId id="28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72" r:id="rId25"/>
    <p:sldId id="275" r:id="rId26"/>
    <p:sldId id="27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21377-B9A8-4B0A-A093-DD795A7F1A3D}" v="24" dt="2022-11-13T15:20:02.256"/>
    <p1510:client id="{7C0600DE-29FB-45B8-80A8-AB77C0C2D918}" v="668" dt="2022-11-10T07:27:25.639"/>
    <p1510:client id="{C0FEB35D-2743-4640-95C0-B0F9A0BF4D18}" v="563" dt="2022-11-13T15:50:05.2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d Paradi" userId="S::vid.paradi@skole.hr::6df8e82b-7126-4b38-9e15-8ec665132816" providerId="AD" clId="Web-{7C0600DE-29FB-45B8-80A8-AB77C0C2D918}"/>
    <pc:docChg chg="addSld delSld modSld">
      <pc:chgData name="Vid Paradi" userId="S::vid.paradi@skole.hr::6df8e82b-7126-4b38-9e15-8ec665132816" providerId="AD" clId="Web-{7C0600DE-29FB-45B8-80A8-AB77C0C2D918}" dt="2022-11-10T07:27:24.733" v="414" actId="20577"/>
      <pc:docMkLst>
        <pc:docMk/>
      </pc:docMkLst>
      <pc:sldChg chg="modTransition">
        <pc:chgData name="Vid Paradi" userId="S::vid.paradi@skole.hr::6df8e82b-7126-4b38-9e15-8ec665132816" providerId="AD" clId="Web-{7C0600DE-29FB-45B8-80A8-AB77C0C2D918}" dt="2022-11-10T07:10:02.326" v="172"/>
        <pc:sldMkLst>
          <pc:docMk/>
          <pc:sldMk cId="1868933587" sldId="256"/>
        </pc:sldMkLst>
      </pc:sldChg>
      <pc:sldChg chg="modTransition">
        <pc:chgData name="Vid Paradi" userId="S::vid.paradi@skole.hr::6df8e82b-7126-4b38-9e15-8ec665132816" providerId="AD" clId="Web-{7C0600DE-29FB-45B8-80A8-AB77C0C2D918}" dt="2022-11-10T07:10:05.748" v="173"/>
        <pc:sldMkLst>
          <pc:docMk/>
          <pc:sldMk cId="493236373" sldId="257"/>
        </pc:sldMkLst>
      </pc:sldChg>
      <pc:sldChg chg="modTransition">
        <pc:chgData name="Vid Paradi" userId="S::vid.paradi@skole.hr::6df8e82b-7126-4b38-9e15-8ec665132816" providerId="AD" clId="Web-{7C0600DE-29FB-45B8-80A8-AB77C0C2D918}" dt="2022-11-10T07:10:09.263" v="174"/>
        <pc:sldMkLst>
          <pc:docMk/>
          <pc:sldMk cId="2399342300" sldId="258"/>
        </pc:sldMkLst>
      </pc:sldChg>
      <pc:sldChg chg="addSp modSp modTransition">
        <pc:chgData name="Vid Paradi" userId="S::vid.paradi@skole.hr::6df8e82b-7126-4b38-9e15-8ec665132816" providerId="AD" clId="Web-{7C0600DE-29FB-45B8-80A8-AB77C0C2D918}" dt="2022-11-10T07:10:11.201" v="175"/>
        <pc:sldMkLst>
          <pc:docMk/>
          <pc:sldMk cId="245077085" sldId="259"/>
        </pc:sldMkLst>
        <pc:spChg chg="add mod">
          <ac:chgData name="Vid Paradi" userId="S::vid.paradi@skole.hr::6df8e82b-7126-4b38-9e15-8ec665132816" providerId="AD" clId="Web-{7C0600DE-29FB-45B8-80A8-AB77C0C2D918}" dt="2022-11-10T07:06:10.881" v="143" actId="1076"/>
          <ac:spMkLst>
            <pc:docMk/>
            <pc:sldMk cId="245077085" sldId="259"/>
            <ac:spMk id="3" creationId="{EA0AD484-79B4-94F1-9C33-1F89C0E51E10}"/>
          </ac:spMkLst>
        </pc:spChg>
        <pc:picChg chg="add mod">
          <ac:chgData name="Vid Paradi" userId="S::vid.paradi@skole.hr::6df8e82b-7126-4b38-9e15-8ec665132816" providerId="AD" clId="Web-{7C0600DE-29FB-45B8-80A8-AB77C0C2D918}" dt="2022-11-10T07:07:53.337" v="148" actId="1076"/>
          <ac:picMkLst>
            <pc:docMk/>
            <pc:sldMk cId="245077085" sldId="259"/>
            <ac:picMk id="4" creationId="{03971046-7001-3B07-269D-A10E1D046265}"/>
          </ac:picMkLst>
        </pc:picChg>
      </pc:sldChg>
      <pc:sldChg chg="modTransition">
        <pc:chgData name="Vid Paradi" userId="S::vid.paradi@skole.hr::6df8e82b-7126-4b38-9e15-8ec665132816" providerId="AD" clId="Web-{7C0600DE-29FB-45B8-80A8-AB77C0C2D918}" dt="2022-11-10T07:10:14.857" v="176"/>
        <pc:sldMkLst>
          <pc:docMk/>
          <pc:sldMk cId="1142127441" sldId="260"/>
        </pc:sldMkLst>
      </pc:sldChg>
      <pc:sldChg chg="modTransition">
        <pc:chgData name="Vid Paradi" userId="S::vid.paradi@skole.hr::6df8e82b-7126-4b38-9e15-8ec665132816" providerId="AD" clId="Web-{7C0600DE-29FB-45B8-80A8-AB77C0C2D918}" dt="2022-11-10T07:10:16.592" v="177"/>
        <pc:sldMkLst>
          <pc:docMk/>
          <pc:sldMk cId="2962514580" sldId="261"/>
        </pc:sldMkLst>
      </pc:sldChg>
      <pc:sldChg chg="modTransition">
        <pc:chgData name="Vid Paradi" userId="S::vid.paradi@skole.hr::6df8e82b-7126-4b38-9e15-8ec665132816" providerId="AD" clId="Web-{7C0600DE-29FB-45B8-80A8-AB77C0C2D918}" dt="2022-11-10T07:10:19.139" v="178"/>
        <pc:sldMkLst>
          <pc:docMk/>
          <pc:sldMk cId="863381348" sldId="262"/>
        </pc:sldMkLst>
      </pc:sldChg>
      <pc:sldChg chg="modTransition">
        <pc:chgData name="Vid Paradi" userId="S::vid.paradi@skole.hr::6df8e82b-7126-4b38-9e15-8ec665132816" providerId="AD" clId="Web-{7C0600DE-29FB-45B8-80A8-AB77C0C2D918}" dt="2022-11-10T07:10:21.092" v="179"/>
        <pc:sldMkLst>
          <pc:docMk/>
          <pc:sldMk cId="255539733" sldId="263"/>
        </pc:sldMkLst>
      </pc:sldChg>
      <pc:sldChg chg="modTransition">
        <pc:chgData name="Vid Paradi" userId="S::vid.paradi@skole.hr::6df8e82b-7126-4b38-9e15-8ec665132816" providerId="AD" clId="Web-{7C0600DE-29FB-45B8-80A8-AB77C0C2D918}" dt="2022-11-10T07:10:23.826" v="180"/>
        <pc:sldMkLst>
          <pc:docMk/>
          <pc:sldMk cId="4170057978" sldId="264"/>
        </pc:sldMkLst>
      </pc:sldChg>
      <pc:sldChg chg="new del">
        <pc:chgData name="Vid Paradi" userId="S::vid.paradi@skole.hr::6df8e82b-7126-4b38-9e15-8ec665132816" providerId="AD" clId="Web-{7C0600DE-29FB-45B8-80A8-AB77C0C2D918}" dt="2022-11-10T07:08:19.947" v="155"/>
        <pc:sldMkLst>
          <pc:docMk/>
          <pc:sldMk cId="3807444110" sldId="265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30.092" v="181"/>
        <pc:sldMkLst>
          <pc:docMk/>
          <pc:sldMk cId="3981427566" sldId="265"/>
        </pc:sldMkLst>
      </pc:sldChg>
      <pc:sldChg chg="new del">
        <pc:chgData name="Vid Paradi" userId="S::vid.paradi@skole.hr::6df8e82b-7126-4b38-9e15-8ec665132816" providerId="AD" clId="Web-{7C0600DE-29FB-45B8-80A8-AB77C0C2D918}" dt="2022-11-10T07:08:21.182" v="156"/>
        <pc:sldMkLst>
          <pc:docMk/>
          <pc:sldMk cId="993652904" sldId="266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32.405" v="182"/>
        <pc:sldMkLst>
          <pc:docMk/>
          <pc:sldMk cId="3124374328" sldId="266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34.389" v="183"/>
        <pc:sldMkLst>
          <pc:docMk/>
          <pc:sldMk cId="1154301109" sldId="267"/>
        </pc:sldMkLst>
      </pc:sldChg>
      <pc:sldChg chg="new del">
        <pc:chgData name="Vid Paradi" userId="S::vid.paradi@skole.hr::6df8e82b-7126-4b38-9e15-8ec665132816" providerId="AD" clId="Web-{7C0600DE-29FB-45B8-80A8-AB77C0C2D918}" dt="2022-11-10T07:08:18.244" v="154"/>
        <pc:sldMkLst>
          <pc:docMk/>
          <pc:sldMk cId="3729687612" sldId="267"/>
        </pc:sldMkLst>
      </pc:sldChg>
      <pc:sldChg chg="new del">
        <pc:chgData name="Vid Paradi" userId="S::vid.paradi@skole.hr::6df8e82b-7126-4b38-9e15-8ec665132816" providerId="AD" clId="Web-{7C0600DE-29FB-45B8-80A8-AB77C0C2D918}" dt="2022-11-10T07:08:16.853" v="153"/>
        <pc:sldMkLst>
          <pc:docMk/>
          <pc:sldMk cId="387664886" sldId="268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36.467" v="184"/>
        <pc:sldMkLst>
          <pc:docMk/>
          <pc:sldMk cId="2623104948" sldId="268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38.827" v="185"/>
        <pc:sldMkLst>
          <pc:docMk/>
          <pc:sldMk cId="344006282" sldId="269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41.092" v="186"/>
        <pc:sldMkLst>
          <pc:docMk/>
          <pc:sldMk cId="2183179374" sldId="270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45.343" v="187"/>
        <pc:sldMkLst>
          <pc:docMk/>
          <pc:sldMk cId="1793284622" sldId="271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47.796" v="188"/>
        <pc:sldMkLst>
          <pc:docMk/>
          <pc:sldMk cId="2034408961" sldId="272"/>
        </pc:sldMkLst>
      </pc:sldChg>
      <pc:sldChg chg="new del modTransition">
        <pc:chgData name="Vid Paradi" userId="S::vid.paradi@skole.hr::6df8e82b-7126-4b38-9e15-8ec665132816" providerId="AD" clId="Web-{7C0600DE-29FB-45B8-80A8-AB77C0C2D918}" dt="2022-11-10T07:21:51.129" v="306"/>
        <pc:sldMkLst>
          <pc:docMk/>
          <pc:sldMk cId="1972912895" sldId="273"/>
        </pc:sldMkLst>
      </pc:sldChg>
      <pc:sldChg chg="new del modTransition">
        <pc:chgData name="Vid Paradi" userId="S::vid.paradi@skole.hr::6df8e82b-7126-4b38-9e15-8ec665132816" providerId="AD" clId="Web-{7C0600DE-29FB-45B8-80A8-AB77C0C2D918}" dt="2022-11-10T07:11:30.250" v="193"/>
        <pc:sldMkLst>
          <pc:docMk/>
          <pc:sldMk cId="754012725" sldId="274"/>
        </pc:sldMkLst>
      </pc:sldChg>
      <pc:sldChg chg="new modTransition">
        <pc:chgData name="Vid Paradi" userId="S::vid.paradi@skole.hr::6df8e82b-7126-4b38-9e15-8ec665132816" providerId="AD" clId="Web-{7C0600DE-29FB-45B8-80A8-AB77C0C2D918}" dt="2022-11-10T07:10:53.827" v="191"/>
        <pc:sldMkLst>
          <pc:docMk/>
          <pc:sldMk cId="1765586309" sldId="275"/>
        </pc:sldMkLst>
      </pc:sldChg>
      <pc:sldChg chg="addSp delSp modSp new modTransition">
        <pc:chgData name="Vid Paradi" userId="S::vid.paradi@skole.hr::6df8e82b-7126-4b38-9e15-8ec665132816" providerId="AD" clId="Web-{7C0600DE-29FB-45B8-80A8-AB77C0C2D918}" dt="2022-11-10T07:21:58.660" v="307"/>
        <pc:sldMkLst>
          <pc:docMk/>
          <pc:sldMk cId="3538311412" sldId="276"/>
        </pc:sldMkLst>
        <pc:spChg chg="add mod">
          <ac:chgData name="Vid Paradi" userId="S::vid.paradi@skole.hr::6df8e82b-7126-4b38-9e15-8ec665132816" providerId="AD" clId="Web-{7C0600DE-29FB-45B8-80A8-AB77C0C2D918}" dt="2022-11-10T07:14:03.271" v="223"/>
          <ac:spMkLst>
            <pc:docMk/>
            <pc:sldMk cId="3538311412" sldId="276"/>
            <ac:spMk id="2" creationId="{AC88FC4A-608B-CFFB-F7BD-FE4036C4E4B0}"/>
          </ac:spMkLst>
        </pc:spChg>
        <pc:spChg chg="add del mod">
          <ac:chgData name="Vid Paradi" userId="S::vid.paradi@skole.hr::6df8e82b-7126-4b38-9e15-8ec665132816" providerId="AD" clId="Web-{7C0600DE-29FB-45B8-80A8-AB77C0C2D918}" dt="2022-11-10T07:17:25.839" v="240"/>
          <ac:spMkLst>
            <pc:docMk/>
            <pc:sldMk cId="3538311412" sldId="276"/>
            <ac:spMk id="4" creationId="{521E86FD-DFE9-2DA8-FBDB-005B1C5D0B38}"/>
          </ac:spMkLst>
        </pc:spChg>
        <pc:spChg chg="add mod">
          <ac:chgData name="Vid Paradi" userId="S::vid.paradi@skole.hr::6df8e82b-7126-4b38-9e15-8ec665132816" providerId="AD" clId="Web-{7C0600DE-29FB-45B8-80A8-AB77C0C2D918}" dt="2022-11-10T07:20:26.720" v="304" actId="1076"/>
          <ac:spMkLst>
            <pc:docMk/>
            <pc:sldMk cId="3538311412" sldId="276"/>
            <ac:spMk id="5" creationId="{A927A314-B7EC-6F32-EB24-FA3F6672D09B}"/>
          </ac:spMkLst>
        </pc:spChg>
        <pc:picChg chg="add mod">
          <ac:chgData name="Vid Paradi" userId="S::vid.paradi@skole.hr::6df8e82b-7126-4b38-9e15-8ec665132816" providerId="AD" clId="Web-{7C0600DE-29FB-45B8-80A8-AB77C0C2D918}" dt="2022-11-10T07:16:37.916" v="228" actId="1076"/>
          <ac:picMkLst>
            <pc:docMk/>
            <pc:sldMk cId="3538311412" sldId="276"/>
            <ac:picMk id="3" creationId="{9D8484FA-ED79-EF13-538B-29ED8A5F2E54}"/>
          </ac:picMkLst>
        </pc:picChg>
      </pc:sldChg>
      <pc:sldChg chg="addSp modSp new modTransition">
        <pc:chgData name="Vid Paradi" userId="S::vid.paradi@skole.hr::6df8e82b-7126-4b38-9e15-8ec665132816" providerId="AD" clId="Web-{7C0600DE-29FB-45B8-80A8-AB77C0C2D918}" dt="2022-11-10T07:27:24.733" v="414" actId="20577"/>
        <pc:sldMkLst>
          <pc:docMk/>
          <pc:sldMk cId="287642216" sldId="277"/>
        </pc:sldMkLst>
        <pc:spChg chg="add mod">
          <ac:chgData name="Vid Paradi" userId="S::vid.paradi@skole.hr::6df8e82b-7126-4b38-9e15-8ec665132816" providerId="AD" clId="Web-{7C0600DE-29FB-45B8-80A8-AB77C0C2D918}" dt="2022-11-10T07:24:01.633" v="331" actId="20577"/>
          <ac:spMkLst>
            <pc:docMk/>
            <pc:sldMk cId="287642216" sldId="277"/>
            <ac:spMk id="2" creationId="{9C448F4E-FD19-D486-ED70-41A97BC00704}"/>
          </ac:spMkLst>
        </pc:spChg>
        <pc:spChg chg="add mod">
          <ac:chgData name="Vid Paradi" userId="S::vid.paradi@skole.hr::6df8e82b-7126-4b38-9e15-8ec665132816" providerId="AD" clId="Web-{7C0600DE-29FB-45B8-80A8-AB77C0C2D918}" dt="2022-11-10T07:27:24.733" v="414" actId="20577"/>
          <ac:spMkLst>
            <pc:docMk/>
            <pc:sldMk cId="287642216" sldId="277"/>
            <ac:spMk id="4" creationId="{D9ED8917-1FC5-A236-F7FA-E94C2C7602DC}"/>
          </ac:spMkLst>
        </pc:spChg>
        <pc:picChg chg="add mod">
          <ac:chgData name="Vid Paradi" userId="S::vid.paradi@skole.hr::6df8e82b-7126-4b38-9e15-8ec665132816" providerId="AD" clId="Web-{7C0600DE-29FB-45B8-80A8-AB77C0C2D918}" dt="2022-11-10T07:25:31.948" v="338" actId="1076"/>
          <ac:picMkLst>
            <pc:docMk/>
            <pc:sldMk cId="287642216" sldId="277"/>
            <ac:picMk id="3" creationId="{46C7D50A-1EC7-48B3-EDEE-73C7AECF37E7}"/>
          </ac:picMkLst>
        </pc:picChg>
      </pc:sldChg>
    </pc:docChg>
  </pc:docChgLst>
  <pc:docChgLst>
    <pc:chgData name="Vid Paradi" userId="S::vid.paradi@skole.hr::6df8e82b-7126-4b38-9e15-8ec665132816" providerId="AD" clId="Web-{C0FEB35D-2743-4640-95C0-B0F9A0BF4D18}"/>
    <pc:docChg chg="addSld delSld modSld">
      <pc:chgData name="Vid Paradi" userId="S::vid.paradi@skole.hr::6df8e82b-7126-4b38-9e15-8ec665132816" providerId="AD" clId="Web-{C0FEB35D-2743-4640-95C0-B0F9A0BF4D18}" dt="2022-11-13T15:50:05.224" v="378" actId="20577"/>
      <pc:docMkLst>
        <pc:docMk/>
      </pc:docMkLst>
      <pc:sldChg chg="modSp">
        <pc:chgData name="Vid Paradi" userId="S::vid.paradi@skole.hr::6df8e82b-7126-4b38-9e15-8ec665132816" providerId="AD" clId="Web-{C0FEB35D-2743-4640-95C0-B0F9A0BF4D18}" dt="2022-11-13T15:46:46.532" v="316" actId="20577"/>
        <pc:sldMkLst>
          <pc:docMk/>
          <pc:sldMk cId="493236373" sldId="257"/>
        </pc:sldMkLst>
        <pc:spChg chg="mod">
          <ac:chgData name="Vid Paradi" userId="S::vid.paradi@skole.hr::6df8e82b-7126-4b38-9e15-8ec665132816" providerId="AD" clId="Web-{C0FEB35D-2743-4640-95C0-B0F9A0BF4D18}" dt="2022-11-13T15:46:46.532" v="316" actId="20577"/>
          <ac:spMkLst>
            <pc:docMk/>
            <pc:sldMk cId="493236373" sldId="257"/>
            <ac:spMk id="6" creationId="{9091D3FB-D975-4C39-A49F-F28D56E0A947}"/>
          </ac:spMkLst>
        </pc:spChg>
      </pc:sldChg>
      <pc:sldChg chg="modSp">
        <pc:chgData name="Vid Paradi" userId="S::vid.paradi@skole.hr::6df8e82b-7126-4b38-9e15-8ec665132816" providerId="AD" clId="Web-{C0FEB35D-2743-4640-95C0-B0F9A0BF4D18}" dt="2022-11-13T15:30:45.588" v="67" actId="1076"/>
        <pc:sldMkLst>
          <pc:docMk/>
          <pc:sldMk cId="2399342300" sldId="258"/>
        </pc:sldMkLst>
        <pc:spChg chg="mod">
          <ac:chgData name="Vid Paradi" userId="S::vid.paradi@skole.hr::6df8e82b-7126-4b38-9e15-8ec665132816" providerId="AD" clId="Web-{C0FEB35D-2743-4640-95C0-B0F9A0BF4D18}" dt="2022-11-13T15:30:45.588" v="67" actId="1076"/>
          <ac:spMkLst>
            <pc:docMk/>
            <pc:sldMk cId="2399342300" sldId="258"/>
            <ac:spMk id="3" creationId="{D1AF6F2E-B960-4D42-B8FE-32B9D71DDB51}"/>
          </ac:spMkLst>
        </pc:spChg>
      </pc:sldChg>
      <pc:sldChg chg="addSp delSp modSp">
        <pc:chgData name="Vid Paradi" userId="S::vid.paradi@skole.hr::6df8e82b-7126-4b38-9e15-8ec665132816" providerId="AD" clId="Web-{C0FEB35D-2743-4640-95C0-B0F9A0BF4D18}" dt="2022-11-13T15:42:51.933" v="290" actId="1076"/>
        <pc:sldMkLst>
          <pc:docMk/>
          <pc:sldMk cId="245077085" sldId="259"/>
        </pc:sldMkLst>
        <pc:spChg chg="mod">
          <ac:chgData name="Vid Paradi" userId="S::vid.paradi@skole.hr::6df8e82b-7126-4b38-9e15-8ec665132816" providerId="AD" clId="Web-{C0FEB35D-2743-4640-95C0-B0F9A0BF4D18}" dt="2022-11-13T15:29:35.320" v="60"/>
          <ac:spMkLst>
            <pc:docMk/>
            <pc:sldMk cId="245077085" sldId="259"/>
            <ac:spMk id="3" creationId="{EA0AD484-79B4-94F1-9C33-1F89C0E51E10}"/>
          </ac:spMkLst>
        </pc:spChg>
        <pc:picChg chg="del">
          <ac:chgData name="Vid Paradi" userId="S::vid.paradi@skole.hr::6df8e82b-7126-4b38-9e15-8ec665132816" providerId="AD" clId="Web-{C0FEB35D-2743-4640-95C0-B0F9A0BF4D18}" dt="2022-11-13T15:28:47.304" v="49"/>
          <ac:picMkLst>
            <pc:docMk/>
            <pc:sldMk cId="245077085" sldId="259"/>
            <ac:picMk id="4" creationId="{03971046-7001-3B07-269D-A10E1D046265}"/>
          </ac:picMkLst>
        </pc:picChg>
        <pc:picChg chg="add mod">
          <ac:chgData name="Vid Paradi" userId="S::vid.paradi@skole.hr::6df8e82b-7126-4b38-9e15-8ec665132816" providerId="AD" clId="Web-{C0FEB35D-2743-4640-95C0-B0F9A0BF4D18}" dt="2022-11-13T15:42:51.933" v="290" actId="1076"/>
          <ac:picMkLst>
            <pc:docMk/>
            <pc:sldMk cId="245077085" sldId="259"/>
            <ac:picMk id="5" creationId="{F3A6436A-8E9E-E3C2-8C0C-308729BDA1AC}"/>
          </ac:picMkLst>
        </pc:picChg>
      </pc:sldChg>
      <pc:sldChg chg="modSp">
        <pc:chgData name="Vid Paradi" userId="S::vid.paradi@skole.hr::6df8e82b-7126-4b38-9e15-8ec665132816" providerId="AD" clId="Web-{C0FEB35D-2743-4640-95C0-B0F9A0BF4D18}" dt="2022-11-13T15:30:09.259" v="63" actId="1076"/>
        <pc:sldMkLst>
          <pc:docMk/>
          <pc:sldMk cId="3538311412" sldId="276"/>
        </pc:sldMkLst>
        <pc:spChg chg="mod">
          <ac:chgData name="Vid Paradi" userId="S::vid.paradi@skole.hr::6df8e82b-7126-4b38-9e15-8ec665132816" providerId="AD" clId="Web-{C0FEB35D-2743-4640-95C0-B0F9A0BF4D18}" dt="2022-11-13T15:30:09.259" v="63" actId="1076"/>
          <ac:spMkLst>
            <pc:docMk/>
            <pc:sldMk cId="3538311412" sldId="276"/>
            <ac:spMk id="5" creationId="{A927A314-B7EC-6F32-EB24-FA3F6672D09B}"/>
          </ac:spMkLst>
        </pc:spChg>
      </pc:sldChg>
      <pc:sldChg chg="modSp">
        <pc:chgData name="Vid Paradi" userId="S::vid.paradi@skole.hr::6df8e82b-7126-4b38-9e15-8ec665132816" providerId="AD" clId="Web-{C0FEB35D-2743-4640-95C0-B0F9A0BF4D18}" dt="2022-11-13T15:30:19.759" v="64"/>
        <pc:sldMkLst>
          <pc:docMk/>
          <pc:sldMk cId="287642216" sldId="277"/>
        </pc:sldMkLst>
        <pc:spChg chg="mod">
          <ac:chgData name="Vid Paradi" userId="S::vid.paradi@skole.hr::6df8e82b-7126-4b38-9e15-8ec665132816" providerId="AD" clId="Web-{C0FEB35D-2743-4640-95C0-B0F9A0BF4D18}" dt="2022-11-13T15:30:19.759" v="64"/>
          <ac:spMkLst>
            <pc:docMk/>
            <pc:sldMk cId="287642216" sldId="277"/>
            <ac:spMk id="4" creationId="{D9ED8917-1FC5-A236-F7FA-E94C2C7602DC}"/>
          </ac:spMkLst>
        </pc:spChg>
      </pc:sldChg>
      <pc:sldChg chg="addSp modSp">
        <pc:chgData name="Vid Paradi" userId="S::vid.paradi@skole.hr::6df8e82b-7126-4b38-9e15-8ec665132816" providerId="AD" clId="Web-{C0FEB35D-2743-4640-95C0-B0F9A0BF4D18}" dt="2022-11-13T15:28:13.553" v="48"/>
        <pc:sldMkLst>
          <pc:docMk/>
          <pc:sldMk cId="3087871170" sldId="279"/>
        </pc:sldMkLst>
        <pc:spChg chg="add mod">
          <ac:chgData name="Vid Paradi" userId="S::vid.paradi@skole.hr::6df8e82b-7126-4b38-9e15-8ec665132816" providerId="AD" clId="Web-{C0FEB35D-2743-4640-95C0-B0F9A0BF4D18}" dt="2022-11-13T15:28:13.553" v="48"/>
          <ac:spMkLst>
            <pc:docMk/>
            <pc:sldMk cId="3087871170" sldId="279"/>
            <ac:spMk id="2" creationId="{D11E6400-F621-1EF9-90F8-F281DB52755D}"/>
          </ac:spMkLst>
        </pc:spChg>
      </pc:sldChg>
      <pc:sldChg chg="modSp">
        <pc:chgData name="Vid Paradi" userId="S::vid.paradi@skole.hr::6df8e82b-7126-4b38-9e15-8ec665132816" providerId="AD" clId="Web-{C0FEB35D-2743-4640-95C0-B0F9A0BF4D18}" dt="2022-11-13T15:43:30.887" v="295"/>
        <pc:sldMkLst>
          <pc:docMk/>
          <pc:sldMk cId="3878355715" sldId="280"/>
        </pc:sldMkLst>
        <pc:spChg chg="mod">
          <ac:chgData name="Vid Paradi" userId="S::vid.paradi@skole.hr::6df8e82b-7126-4b38-9e15-8ec665132816" providerId="AD" clId="Web-{C0FEB35D-2743-4640-95C0-B0F9A0BF4D18}" dt="2022-11-13T15:43:30.887" v="295"/>
          <ac:spMkLst>
            <pc:docMk/>
            <pc:sldMk cId="3878355715" sldId="280"/>
            <ac:spMk id="2" creationId="{767FDAD1-13FD-32FE-BE1D-184CD21224E2}"/>
          </ac:spMkLst>
        </pc:spChg>
      </pc:sldChg>
      <pc:sldChg chg="addSp modSp">
        <pc:chgData name="Vid Paradi" userId="S::vid.paradi@skole.hr::6df8e82b-7126-4b38-9e15-8ec665132816" providerId="AD" clId="Web-{C0FEB35D-2743-4640-95C0-B0F9A0BF4D18}" dt="2022-11-13T15:39:21.600" v="284" actId="1076"/>
        <pc:sldMkLst>
          <pc:docMk/>
          <pc:sldMk cId="1147888828" sldId="281"/>
        </pc:sldMkLst>
        <pc:spChg chg="add mod">
          <ac:chgData name="Vid Paradi" userId="S::vid.paradi@skole.hr::6df8e82b-7126-4b38-9e15-8ec665132816" providerId="AD" clId="Web-{C0FEB35D-2743-4640-95C0-B0F9A0BF4D18}" dt="2022-11-13T15:31:27.120" v="74"/>
          <ac:spMkLst>
            <pc:docMk/>
            <pc:sldMk cId="1147888828" sldId="281"/>
            <ac:spMk id="2" creationId="{110E3A60-F230-2B93-669D-AFFFCC8CED83}"/>
          </ac:spMkLst>
        </pc:spChg>
        <pc:spChg chg="add mod">
          <ac:chgData name="Vid Paradi" userId="S::vid.paradi@skole.hr::6df8e82b-7126-4b38-9e15-8ec665132816" providerId="AD" clId="Web-{C0FEB35D-2743-4640-95C0-B0F9A0BF4D18}" dt="2022-11-13T15:37:25.347" v="280" actId="1076"/>
          <ac:spMkLst>
            <pc:docMk/>
            <pc:sldMk cId="1147888828" sldId="281"/>
            <ac:spMk id="3" creationId="{DE2E7B9E-86D4-C503-2CD8-FA89647631B2}"/>
          </ac:spMkLst>
        </pc:spChg>
        <pc:picChg chg="add mod">
          <ac:chgData name="Vid Paradi" userId="S::vid.paradi@skole.hr::6df8e82b-7126-4b38-9e15-8ec665132816" providerId="AD" clId="Web-{C0FEB35D-2743-4640-95C0-B0F9A0BF4D18}" dt="2022-11-13T15:39:21.600" v="284" actId="1076"/>
          <ac:picMkLst>
            <pc:docMk/>
            <pc:sldMk cId="1147888828" sldId="281"/>
            <ac:picMk id="7" creationId="{E520DEEA-F5CF-56A7-923E-263400F3DF03}"/>
          </ac:picMkLst>
        </pc:picChg>
      </pc:sldChg>
      <pc:sldChg chg="new del">
        <pc:chgData name="Vid Paradi" userId="S::vid.paradi@skole.hr::6df8e82b-7126-4b38-9e15-8ec665132816" providerId="AD" clId="Web-{C0FEB35D-2743-4640-95C0-B0F9A0BF4D18}" dt="2022-11-13T15:48:24.347" v="322"/>
        <pc:sldMkLst>
          <pc:docMk/>
          <pc:sldMk cId="46823553" sldId="282"/>
        </pc:sldMkLst>
      </pc:sldChg>
      <pc:sldChg chg="new del">
        <pc:chgData name="Vid Paradi" userId="S::vid.paradi@skole.hr::6df8e82b-7126-4b38-9e15-8ec665132816" providerId="AD" clId="Web-{C0FEB35D-2743-4640-95C0-B0F9A0BF4D18}" dt="2022-11-13T15:47:43.549" v="318"/>
        <pc:sldMkLst>
          <pc:docMk/>
          <pc:sldMk cId="385949494" sldId="282"/>
        </pc:sldMkLst>
      </pc:sldChg>
      <pc:sldChg chg="modSp new">
        <pc:chgData name="Vid Paradi" userId="S::vid.paradi@skole.hr::6df8e82b-7126-4b38-9e15-8ec665132816" providerId="AD" clId="Web-{C0FEB35D-2743-4640-95C0-B0F9A0BF4D18}" dt="2022-11-13T15:50:05.224" v="378" actId="20577"/>
        <pc:sldMkLst>
          <pc:docMk/>
          <pc:sldMk cId="3464174445" sldId="282"/>
        </pc:sldMkLst>
        <pc:spChg chg="mod">
          <ac:chgData name="Vid Paradi" userId="S::vid.paradi@skole.hr::6df8e82b-7126-4b38-9e15-8ec665132816" providerId="AD" clId="Web-{C0FEB35D-2743-4640-95C0-B0F9A0BF4D18}" dt="2022-11-13T15:50:05.224" v="378" actId="20577"/>
          <ac:spMkLst>
            <pc:docMk/>
            <pc:sldMk cId="3464174445" sldId="282"/>
            <ac:spMk id="2" creationId="{BFAC3886-62C8-5E88-A5FC-AC2BE24BF4C5}"/>
          </ac:spMkLst>
        </pc:spChg>
      </pc:sldChg>
      <pc:sldChg chg="new del">
        <pc:chgData name="Vid Paradi" userId="S::vid.paradi@skole.hr::6df8e82b-7126-4b38-9e15-8ec665132816" providerId="AD" clId="Web-{C0FEB35D-2743-4640-95C0-B0F9A0BF4D18}" dt="2022-11-13T15:48:07.690" v="320"/>
        <pc:sldMkLst>
          <pc:docMk/>
          <pc:sldMk cId="3818548658" sldId="282"/>
        </pc:sldMkLst>
      </pc:sldChg>
      <pc:sldChg chg="new del">
        <pc:chgData name="Vid Paradi" userId="S::vid.paradi@skole.hr::6df8e82b-7126-4b38-9e15-8ec665132816" providerId="AD" clId="Web-{C0FEB35D-2743-4640-95C0-B0F9A0BF4D18}" dt="2022-11-13T15:48:34.191" v="324"/>
        <pc:sldMkLst>
          <pc:docMk/>
          <pc:sldMk cId="4252465694" sldId="282"/>
        </pc:sldMkLst>
      </pc:sldChg>
      <pc:sldChg chg="new del">
        <pc:chgData name="Vid Paradi" userId="S::vid.paradi@skole.hr::6df8e82b-7126-4b38-9e15-8ec665132816" providerId="AD" clId="Web-{C0FEB35D-2743-4640-95C0-B0F9A0BF4D18}" dt="2022-11-13T15:49:12.161" v="362"/>
        <pc:sldMkLst>
          <pc:docMk/>
          <pc:sldMk cId="3413700629" sldId="283"/>
        </pc:sldMkLst>
      </pc:sldChg>
    </pc:docChg>
  </pc:docChgLst>
  <pc:docChgLst>
    <pc:chgData name="Vid Paradi" userId="S::vid.paradi@skole.hr::6df8e82b-7126-4b38-9e15-8ec665132816" providerId="AD" clId="Web-{41421377-B9A8-4B0A-A093-DD795A7F1A3D}"/>
    <pc:docChg chg="addSld delSld modSld">
      <pc:chgData name="Vid Paradi" userId="S::vid.paradi@skole.hr::6df8e82b-7126-4b38-9e15-8ec665132816" providerId="AD" clId="Web-{41421377-B9A8-4B0A-A093-DD795A7F1A3D}" dt="2022-11-13T15:20:02.256" v="23"/>
      <pc:docMkLst>
        <pc:docMk/>
      </pc:docMkLst>
      <pc:sldChg chg="modTransition">
        <pc:chgData name="Vid Paradi" userId="S::vid.paradi@skole.hr::6df8e82b-7126-4b38-9e15-8ec665132816" providerId="AD" clId="Web-{41421377-B9A8-4B0A-A093-DD795A7F1A3D}" dt="2022-11-13T15:11:08.523" v="2"/>
        <pc:sldMkLst>
          <pc:docMk/>
          <pc:sldMk cId="1868933587" sldId="256"/>
        </pc:sldMkLst>
      </pc:sldChg>
      <pc:sldChg chg="del">
        <pc:chgData name="Vid Paradi" userId="S::vid.paradi@skole.hr::6df8e82b-7126-4b38-9e15-8ec665132816" providerId="AD" clId="Web-{41421377-B9A8-4B0A-A093-DD795A7F1A3D}" dt="2022-11-13T15:17:33.377" v="13"/>
        <pc:sldMkLst>
          <pc:docMk/>
          <pc:sldMk cId="2623104948" sldId="268"/>
        </pc:sldMkLst>
      </pc:sldChg>
      <pc:sldChg chg="new modTransition">
        <pc:chgData name="Vid Paradi" userId="S::vid.paradi@skole.hr::6df8e82b-7126-4b38-9e15-8ec665132816" providerId="AD" clId="Web-{41421377-B9A8-4B0A-A093-DD795A7F1A3D}" dt="2022-11-13T15:12:47.807" v="11"/>
        <pc:sldMkLst>
          <pc:docMk/>
          <pc:sldMk cId="946773093" sldId="278"/>
        </pc:sldMkLst>
      </pc:sldChg>
      <pc:sldChg chg="new del modTransition">
        <pc:chgData name="Vid Paradi" userId="S::vid.paradi@skole.hr::6df8e82b-7126-4b38-9e15-8ec665132816" providerId="AD" clId="Web-{41421377-B9A8-4B0A-A093-DD795A7F1A3D}" dt="2022-11-13T15:11:20.648" v="5"/>
        <pc:sldMkLst>
          <pc:docMk/>
          <pc:sldMk cId="3529978058" sldId="278"/>
        </pc:sldMkLst>
      </pc:sldChg>
      <pc:sldChg chg="new del modTransition">
        <pc:chgData name="Vid Paradi" userId="S::vid.paradi@skole.hr::6df8e82b-7126-4b38-9e15-8ec665132816" providerId="AD" clId="Web-{41421377-B9A8-4B0A-A093-DD795A7F1A3D}" dt="2022-11-13T15:11:21.742" v="6"/>
        <pc:sldMkLst>
          <pc:docMk/>
          <pc:sldMk cId="1211978060" sldId="279"/>
        </pc:sldMkLst>
      </pc:sldChg>
      <pc:sldChg chg="new modTransition">
        <pc:chgData name="Vid Paradi" userId="S::vid.paradi@skole.hr::6df8e82b-7126-4b38-9e15-8ec665132816" providerId="AD" clId="Web-{41421377-B9A8-4B0A-A093-DD795A7F1A3D}" dt="2022-11-13T15:12:50.822" v="12"/>
        <pc:sldMkLst>
          <pc:docMk/>
          <pc:sldMk cId="3087871170" sldId="279"/>
        </pc:sldMkLst>
      </pc:sldChg>
      <pc:sldChg chg="new modTransition">
        <pc:chgData name="Vid Paradi" userId="S::vid.paradi@skole.hr::6df8e82b-7126-4b38-9e15-8ec665132816" providerId="AD" clId="Web-{41421377-B9A8-4B0A-A093-DD795A7F1A3D}" dt="2022-11-13T15:12:25.681" v="10"/>
        <pc:sldMkLst>
          <pc:docMk/>
          <pc:sldMk cId="3878355715" sldId="280"/>
        </pc:sldMkLst>
      </pc:sldChg>
      <pc:sldChg chg="new del">
        <pc:chgData name="Vid Paradi" userId="S::vid.paradi@skole.hr::6df8e82b-7126-4b38-9e15-8ec665132816" providerId="AD" clId="Web-{41421377-B9A8-4B0A-A093-DD795A7F1A3D}" dt="2022-11-13T15:18:10.675" v="15"/>
        <pc:sldMkLst>
          <pc:docMk/>
          <pc:sldMk cId="248896185" sldId="281"/>
        </pc:sldMkLst>
      </pc:sldChg>
      <pc:sldChg chg="addSp delSp modSp add replId">
        <pc:chgData name="Vid Paradi" userId="S::vid.paradi@skole.hr::6df8e82b-7126-4b38-9e15-8ec665132816" providerId="AD" clId="Web-{41421377-B9A8-4B0A-A093-DD795A7F1A3D}" dt="2022-11-13T15:20:02.256" v="23"/>
        <pc:sldMkLst>
          <pc:docMk/>
          <pc:sldMk cId="1147888828" sldId="281"/>
        </pc:sldMkLst>
        <pc:spChg chg="del mod">
          <ac:chgData name="Vid Paradi" userId="S::vid.paradi@skole.hr::6df8e82b-7126-4b38-9e15-8ec665132816" providerId="AD" clId="Web-{41421377-B9A8-4B0A-A093-DD795A7F1A3D}" dt="2022-11-13T15:18:57.770" v="19"/>
          <ac:spMkLst>
            <pc:docMk/>
            <pc:sldMk cId="1147888828" sldId="281"/>
            <ac:spMk id="2" creationId="{767FDAD1-13FD-32FE-BE1D-184CD21224E2}"/>
          </ac:spMkLst>
        </pc:spChg>
        <pc:spChg chg="del">
          <ac:chgData name="Vid Paradi" userId="S::vid.paradi@skole.hr::6df8e82b-7126-4b38-9e15-8ec665132816" providerId="AD" clId="Web-{41421377-B9A8-4B0A-A093-DD795A7F1A3D}" dt="2022-11-13T15:20:02.241" v="22"/>
          <ac:spMkLst>
            <pc:docMk/>
            <pc:sldMk cId="1147888828" sldId="281"/>
            <ac:spMk id="3" creationId="{149678F5-DE26-11C1-158D-37894F778D01}"/>
          </ac:spMkLst>
        </pc:spChg>
        <pc:spChg chg="add">
          <ac:chgData name="Vid Paradi" userId="S::vid.paradi@skole.hr::6df8e82b-7126-4b38-9e15-8ec665132816" providerId="AD" clId="Web-{41421377-B9A8-4B0A-A093-DD795A7F1A3D}" dt="2022-11-13T15:20:02.178" v="20"/>
          <ac:spMkLst>
            <pc:docMk/>
            <pc:sldMk cId="1147888828" sldId="281"/>
            <ac:spMk id="4" creationId="{54802942-3859-1385-1B33-8BEC2D61E68D}"/>
          </ac:spMkLst>
        </pc:spChg>
        <pc:spChg chg="add">
          <ac:chgData name="Vid Paradi" userId="S::vid.paradi@skole.hr::6df8e82b-7126-4b38-9e15-8ec665132816" providerId="AD" clId="Web-{41421377-B9A8-4B0A-A093-DD795A7F1A3D}" dt="2022-11-13T15:20:02.209" v="21"/>
          <ac:spMkLst>
            <pc:docMk/>
            <pc:sldMk cId="1147888828" sldId="281"/>
            <ac:spMk id="5" creationId="{11E9CCB0-6856-E9F4-2A5B-184641BD6D05}"/>
          </ac:spMkLst>
        </pc:spChg>
        <pc:spChg chg="add">
          <ac:chgData name="Vid Paradi" userId="S::vid.paradi@skole.hr::6df8e82b-7126-4b38-9e15-8ec665132816" providerId="AD" clId="Web-{41421377-B9A8-4B0A-A093-DD795A7F1A3D}" dt="2022-11-13T15:20:02.256" v="23"/>
          <ac:spMkLst>
            <pc:docMk/>
            <pc:sldMk cId="1147888828" sldId="281"/>
            <ac:spMk id="6" creationId="{143ECD3F-A2CF-62CC-A738-967D5E30B8F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k-LDeY205Y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MhU3DHPZF4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9FFA1-1FE8-4EC8-B076-A74AD1A11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1930" y="727640"/>
            <a:ext cx="9448800" cy="1825096"/>
          </a:xfrm>
        </p:spPr>
        <p:txBody>
          <a:bodyPr/>
          <a:lstStyle/>
          <a:p>
            <a:r>
              <a:rPr lang="hr-HR" dirty="0"/>
              <a:t>       Od ropstva do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473762D-4738-4178-B31F-39346F30A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0573" y="3962365"/>
            <a:ext cx="1973334" cy="685800"/>
          </a:xfrm>
        </p:spPr>
        <p:txBody>
          <a:bodyPr/>
          <a:lstStyle/>
          <a:p>
            <a:r>
              <a:rPr lang="hr-HR" dirty="0"/>
              <a:t>Vid Paradi, 6.c</a:t>
            </a:r>
          </a:p>
        </p:txBody>
      </p:sp>
      <p:sp>
        <p:nvSpPr>
          <p:cNvPr id="9" name="Pravokutnik 8">
            <a:extLst>
              <a:ext uri="{FF2B5EF4-FFF2-40B4-BE49-F238E27FC236}">
                <a16:creationId xmlns:a16="http://schemas.microsoft.com/office/drawing/2014/main" id="{E75B80E9-5829-46CC-A932-5B89D338D859}"/>
              </a:ext>
            </a:extLst>
          </p:cNvPr>
          <p:cNvSpPr/>
          <p:nvPr/>
        </p:nvSpPr>
        <p:spPr>
          <a:xfrm>
            <a:off x="4384904" y="2552736"/>
            <a:ext cx="3260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SLOBODE</a:t>
            </a:r>
          </a:p>
        </p:txBody>
      </p:sp>
    </p:spTree>
    <p:extLst>
      <p:ext uri="{BB962C8B-B14F-4D97-AF65-F5344CB8AC3E}">
        <p14:creationId xmlns:p14="http://schemas.microsoft.com/office/powerpoint/2010/main" val="18689335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580EE91-D7C8-4580-87C9-98FF00D73BF4}"/>
              </a:ext>
            </a:extLst>
          </p:cNvPr>
          <p:cNvSpPr/>
          <p:nvPr/>
        </p:nvSpPr>
        <p:spPr>
          <a:xfrm>
            <a:off x="6196613" y="0"/>
            <a:ext cx="5105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Prelazak preko</a:t>
            </a:r>
          </a:p>
          <a:p>
            <a:pPr algn="ctr"/>
            <a:r>
              <a:rPr lang="hr-H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Crvenog mora</a:t>
            </a:r>
            <a:endParaRPr lang="hr-H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212744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DC68FC5-4A44-4980-83D7-BA2CBF8C2540}"/>
              </a:ext>
            </a:extLst>
          </p:cNvPr>
          <p:cNvSpPr/>
          <p:nvPr/>
        </p:nvSpPr>
        <p:spPr>
          <a:xfrm>
            <a:off x="7331153" y="170347"/>
            <a:ext cx="269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Pustinja</a:t>
            </a:r>
          </a:p>
        </p:txBody>
      </p:sp>
    </p:spTree>
    <p:extLst>
      <p:ext uri="{BB962C8B-B14F-4D97-AF65-F5344CB8AC3E}">
        <p14:creationId xmlns:p14="http://schemas.microsoft.com/office/powerpoint/2010/main" val="296251458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203905FD-24D8-49D7-BAF0-0B725ABE4527}"/>
              </a:ext>
            </a:extLst>
          </p:cNvPr>
          <p:cNvSpPr/>
          <p:nvPr/>
        </p:nvSpPr>
        <p:spPr>
          <a:xfrm>
            <a:off x="5913838" y="143453"/>
            <a:ext cx="5205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Savez s Bogom</a:t>
            </a:r>
          </a:p>
        </p:txBody>
      </p:sp>
    </p:spTree>
    <p:extLst>
      <p:ext uri="{BB962C8B-B14F-4D97-AF65-F5344CB8AC3E}">
        <p14:creationId xmlns:p14="http://schemas.microsoft.com/office/powerpoint/2010/main" val="86338134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848A72A-EF84-4DBD-8E90-348E69E5C839}"/>
              </a:ext>
            </a:extLst>
          </p:cNvPr>
          <p:cNvSpPr/>
          <p:nvPr/>
        </p:nvSpPr>
        <p:spPr>
          <a:xfrm>
            <a:off x="6324986" y="313782"/>
            <a:ext cx="3701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Zlatno tele</a:t>
            </a:r>
          </a:p>
        </p:txBody>
      </p:sp>
    </p:spTree>
    <p:extLst>
      <p:ext uri="{BB962C8B-B14F-4D97-AF65-F5344CB8AC3E}">
        <p14:creationId xmlns:p14="http://schemas.microsoft.com/office/powerpoint/2010/main" val="25553973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0C6CD9AD-3B32-466F-845D-BAE691804027}"/>
              </a:ext>
            </a:extLst>
          </p:cNvPr>
          <p:cNvSpPr/>
          <p:nvPr/>
        </p:nvSpPr>
        <p:spPr>
          <a:xfrm>
            <a:off x="4855654" y="295853"/>
            <a:ext cx="69092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 kovčegom saveza</a:t>
            </a:r>
          </a:p>
          <a:p>
            <a:pPr algn="ctr"/>
            <a:r>
              <a:rPr lang="hr-H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 obećanu zemlju.</a:t>
            </a:r>
            <a:endParaRPr lang="hr-H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005797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4275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43743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30110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0628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17937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7FDAD1-13FD-32FE-BE1D-184CD212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FF0000"/>
                </a:solidFill>
              </a:rPr>
              <a:t>sadržaj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678F5-DE26-11C1-158D-37894F778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835571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28462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40896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5863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773093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11E6400-F621-1EF9-90F8-F281DB52755D}"/>
              </a:ext>
            </a:extLst>
          </p:cNvPr>
          <p:cNvSpPr txBox="1"/>
          <p:nvPr/>
        </p:nvSpPr>
        <p:spPr>
          <a:xfrm>
            <a:off x="1180631" y="2968037"/>
            <a:ext cx="983779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5400" dirty="0">
                <a:solidFill>
                  <a:srgbClr val="FF0000"/>
                </a:solidFill>
              </a:rPr>
              <a:t>Hvala Vam na pozornosti!</a:t>
            </a:r>
          </a:p>
        </p:txBody>
      </p:sp>
    </p:spTree>
    <p:extLst>
      <p:ext uri="{BB962C8B-B14F-4D97-AF65-F5344CB8AC3E}">
        <p14:creationId xmlns:p14="http://schemas.microsoft.com/office/powerpoint/2010/main" val="308787117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09181136-AD63-4869-8A53-6C42A6FCE3D8}"/>
              </a:ext>
            </a:extLst>
          </p:cNvPr>
          <p:cNvSpPr/>
          <p:nvPr/>
        </p:nvSpPr>
        <p:spPr>
          <a:xfrm>
            <a:off x="4920939" y="251029"/>
            <a:ext cx="6240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Slučajnost ili plan?</a:t>
            </a:r>
          </a:p>
        </p:txBody>
      </p:sp>
      <p:pic>
        <p:nvPicPr>
          <p:cNvPr id="1026" name="Picture 2" descr="Amram i Johabeda | Biblija govori">
            <a:extLst>
              <a:ext uri="{FF2B5EF4-FFF2-40B4-BE49-F238E27FC236}">
                <a16:creationId xmlns:a16="http://schemas.microsoft.com/office/drawing/2014/main" id="{2AD1A864-1843-4C5D-B66B-81BBFB486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5" y="2069446"/>
            <a:ext cx="5809003" cy="271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091D3FB-D975-4C39-A49F-F28D56E0A947}"/>
              </a:ext>
            </a:extLst>
          </p:cNvPr>
          <p:cNvSpPr txBox="1"/>
          <p:nvPr/>
        </p:nvSpPr>
        <p:spPr>
          <a:xfrm>
            <a:off x="7348845" y="2070221"/>
            <a:ext cx="4159625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r-HR" sz="2400" dirty="0"/>
              <a:t>-Izraelci u Egiptu postaju robovi.</a:t>
            </a:r>
          </a:p>
          <a:p>
            <a:r>
              <a:rPr lang="hr-HR" sz="2400" dirty="0"/>
              <a:t>-Broj Izraelaca raste.</a:t>
            </a:r>
          </a:p>
          <a:p>
            <a:r>
              <a:rPr lang="hr-HR" sz="2400" dirty="0"/>
              <a:t>-Faraon zapovijeda da se uklone sva Izraelska djeca.</a:t>
            </a:r>
          </a:p>
          <a:p>
            <a:r>
              <a:rPr lang="hr-HR" sz="2400" dirty="0"/>
              <a:t>-Mojsija majka pušta niz Nil.</a:t>
            </a:r>
          </a:p>
          <a:p>
            <a:r>
              <a:rPr lang="hr-HR" sz="2400" dirty="0"/>
              <a:t>-Mojsija spašava faraonova kći.</a:t>
            </a:r>
          </a:p>
        </p:txBody>
      </p:sp>
    </p:spTree>
    <p:extLst>
      <p:ext uri="{BB962C8B-B14F-4D97-AF65-F5344CB8AC3E}">
        <p14:creationId xmlns:p14="http://schemas.microsoft.com/office/powerpoint/2010/main" val="49323637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C88FC4A-608B-CFFB-F7BD-FE4036C4E4B0}"/>
              </a:ext>
            </a:extLst>
          </p:cNvPr>
          <p:cNvSpPr txBox="1"/>
          <p:nvPr/>
        </p:nvSpPr>
        <p:spPr>
          <a:xfrm>
            <a:off x="6414370" y="302712"/>
            <a:ext cx="45755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Times New Roman"/>
                <a:cs typeface="Times New Roman"/>
              </a:rPr>
              <a:t>Što je to ropstvo?</a:t>
            </a:r>
          </a:p>
        </p:txBody>
      </p:sp>
      <p:pic>
        <p:nvPicPr>
          <p:cNvPr id="3" name="Mrežni medijski sadržaji 2" title="Ropstvo (1. Za slobodu si stvoren) || 6. razred Katoličkog vjeronauka">
            <a:hlinkClick r:id="" action="ppaction://media"/>
            <a:extLst>
              <a:ext uri="{FF2B5EF4-FFF2-40B4-BE49-F238E27FC236}">
                <a16:creationId xmlns:a16="http://schemas.microsoft.com/office/drawing/2014/main" id="{9D8484FA-ED79-EF13-538B-29ED8A5F2E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795" y="1667614"/>
            <a:ext cx="5890712" cy="3710661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927A314-B7EC-6F32-EB24-FA3F6672D09B}"/>
              </a:ext>
            </a:extLst>
          </p:cNvPr>
          <p:cNvSpPr txBox="1"/>
          <p:nvPr/>
        </p:nvSpPr>
        <p:spPr>
          <a:xfrm>
            <a:off x="6418170" y="2985176"/>
            <a:ext cx="537927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-Ropstvo- ovisnost o nekomu ili nečemu.</a:t>
            </a:r>
          </a:p>
          <a:p>
            <a:r>
              <a:rPr lang="hr-HR" sz="2400" dirty="0"/>
              <a:t>-Suprotnost slobodi.</a:t>
            </a:r>
          </a:p>
          <a:p>
            <a:r>
              <a:rPr lang="hr-HR" sz="2400" dirty="0"/>
              <a:t>-Netko drugi odlučuje o nama.</a:t>
            </a:r>
          </a:p>
        </p:txBody>
      </p:sp>
    </p:spTree>
    <p:extLst>
      <p:ext uri="{BB962C8B-B14F-4D97-AF65-F5344CB8AC3E}">
        <p14:creationId xmlns:p14="http://schemas.microsoft.com/office/powerpoint/2010/main" val="35383114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C448F4E-FD19-D486-ED70-41A97BC00704}"/>
              </a:ext>
            </a:extLst>
          </p:cNvPr>
          <p:cNvSpPr txBox="1"/>
          <p:nvPr/>
        </p:nvSpPr>
        <p:spPr>
          <a:xfrm>
            <a:off x="6826684" y="404486"/>
            <a:ext cx="389702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3600" dirty="0">
                <a:solidFill>
                  <a:srgbClr val="FF0000"/>
                </a:solidFill>
                <a:latin typeface="Times New Roman"/>
                <a:cs typeface="Times New Roman"/>
              </a:rPr>
              <a:t>Što je sloboda?</a:t>
            </a:r>
          </a:p>
        </p:txBody>
      </p:sp>
      <p:pic>
        <p:nvPicPr>
          <p:cNvPr id="3" name="Slika 3" descr="Slika na kojoj se prikazuje uže&#10;&#10;Opis je automatski generiran">
            <a:extLst>
              <a:ext uri="{FF2B5EF4-FFF2-40B4-BE49-F238E27FC236}">
                <a16:creationId xmlns:a16="http://schemas.microsoft.com/office/drawing/2014/main" id="{46C7D50A-1EC7-48B3-EDEE-73C7AECF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7" y="2292001"/>
            <a:ext cx="5467926" cy="296672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D9ED8917-1FC5-A236-F7FA-E94C2C7602DC}"/>
              </a:ext>
            </a:extLst>
          </p:cNvPr>
          <p:cNvSpPr txBox="1"/>
          <p:nvPr/>
        </p:nvSpPr>
        <p:spPr>
          <a:xfrm>
            <a:off x="6589211" y="2293829"/>
            <a:ext cx="457552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-Sloboda-suprotno od ropstva.</a:t>
            </a:r>
          </a:p>
          <a:p>
            <a:r>
              <a:rPr lang="hr-HR" sz="2400" dirty="0"/>
              <a:t>-Mogućnost upravljanja samim sobom.</a:t>
            </a:r>
          </a:p>
          <a:p>
            <a:r>
              <a:rPr lang="hr-HR" sz="2400" dirty="0"/>
              <a:t>-Uz nju dolazi odgovornost.</a:t>
            </a:r>
          </a:p>
        </p:txBody>
      </p:sp>
    </p:spTree>
    <p:extLst>
      <p:ext uri="{BB962C8B-B14F-4D97-AF65-F5344CB8AC3E}">
        <p14:creationId xmlns:p14="http://schemas.microsoft.com/office/powerpoint/2010/main" val="2876422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AC3886-62C8-5E88-A5FC-AC2BE24B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Mojsijevo djetinjstvo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D44F63-2C24-D3B3-5ED9-74EC25CD8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17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64D4C629-FDD9-47D3-A819-E22D0C1143D1}"/>
              </a:ext>
            </a:extLst>
          </p:cNvPr>
          <p:cNvSpPr/>
          <p:nvPr/>
        </p:nvSpPr>
        <p:spPr>
          <a:xfrm>
            <a:off x="5927697" y="349640"/>
            <a:ext cx="5303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Čudesan susret</a:t>
            </a:r>
          </a:p>
        </p:txBody>
      </p:sp>
      <p:pic>
        <p:nvPicPr>
          <p:cNvPr id="2050" name="Picture 2" descr="Pojavio se gorući grm na brdu Sinaj? Neobično vatreno svjetlo koje se  događa zbunjuje istraživače – Croativ.net">
            <a:extLst>
              <a:ext uri="{FF2B5EF4-FFF2-40B4-BE49-F238E27FC236}">
                <a16:creationId xmlns:a16="http://schemas.microsoft.com/office/drawing/2014/main" id="{5E6E7D8F-DDD3-40AE-BECC-A0C3BE2D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0" y="2184727"/>
            <a:ext cx="5806607" cy="24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1AF6F2E-B960-4D42-B8FE-32B9D71DDB51}"/>
              </a:ext>
            </a:extLst>
          </p:cNvPr>
          <p:cNvSpPr txBox="1"/>
          <p:nvPr/>
        </p:nvSpPr>
        <p:spPr>
          <a:xfrm>
            <a:off x="7392673" y="2090874"/>
            <a:ext cx="3316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-Mojsije bježi iz Egipta.</a:t>
            </a:r>
          </a:p>
          <a:p>
            <a:r>
              <a:rPr lang="hr-HR" sz="2400" dirty="0"/>
              <a:t>-Bog mu se obraća kroz gorući grm.</a:t>
            </a:r>
          </a:p>
          <a:p>
            <a:r>
              <a:rPr lang="hr-HR" sz="2400" dirty="0"/>
              <a:t>-Mojsije odlazi do Faraona i moli ga da izbavi Izraelce iz ropstva, on to odbija.</a:t>
            </a:r>
          </a:p>
        </p:txBody>
      </p:sp>
    </p:spTree>
    <p:extLst>
      <p:ext uri="{BB962C8B-B14F-4D97-AF65-F5344CB8AC3E}">
        <p14:creationId xmlns:p14="http://schemas.microsoft.com/office/powerpoint/2010/main" val="23993423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E19A6852-E54F-4915-9DA9-E89FCAA5E02E}"/>
              </a:ext>
            </a:extLst>
          </p:cNvPr>
          <p:cNvSpPr/>
          <p:nvPr/>
        </p:nvSpPr>
        <p:spPr>
          <a:xfrm>
            <a:off x="7693486" y="80699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Izlazak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EA0AD484-79B4-94F1-9C33-1F89C0E51E10}"/>
              </a:ext>
            </a:extLst>
          </p:cNvPr>
          <p:cNvSpPr txBox="1"/>
          <p:nvPr/>
        </p:nvSpPr>
        <p:spPr>
          <a:xfrm>
            <a:off x="5564980" y="2419350"/>
            <a:ext cx="6181725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-Bog stvara nedaće Egipćanima, oni i dalje ne puštaju Izraelce.</a:t>
            </a:r>
          </a:p>
          <a:p>
            <a:r>
              <a:rPr lang="hr-HR" sz="2400" dirty="0"/>
              <a:t>-Bog šalje anđela smrti da ubije Egipatske prvorođence.</a:t>
            </a:r>
          </a:p>
          <a:p>
            <a:r>
              <a:rPr lang="hr-HR" sz="2400" dirty="0"/>
              <a:t>-Izraelci blaguju janjetinu, zelje i beskvasni kruh.</a:t>
            </a:r>
          </a:p>
          <a:p>
            <a:r>
              <a:rPr lang="hr-HR" sz="2400" dirty="0"/>
              <a:t>-Egipćani ih oslobađaju.</a:t>
            </a:r>
          </a:p>
          <a:p>
            <a:endParaRPr lang="hr-HR" sz="2400" dirty="0"/>
          </a:p>
        </p:txBody>
      </p:sp>
      <p:pic>
        <p:nvPicPr>
          <p:cNvPr id="5" name="Slika 5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F3A6436A-8E9E-E3C2-8C0C-308729BDA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19" y="2378682"/>
            <a:ext cx="4869274" cy="272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708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54802942-3859-1385-1B33-8BEC2D61E68D}"/>
              </a:ext>
            </a:extLst>
          </p:cNvPr>
          <p:cNvSpPr txBox="1"/>
          <p:nvPr/>
        </p:nvSpPr>
        <p:spPr>
          <a:xfrm>
            <a:off x="6773332" y="1213555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1E9CCB0-6856-E9F4-2A5B-184641BD6D05}"/>
              </a:ext>
            </a:extLst>
          </p:cNvPr>
          <p:cNvSpPr txBox="1"/>
          <p:nvPr/>
        </p:nvSpPr>
        <p:spPr>
          <a:xfrm>
            <a:off x="6956777" y="119944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43ECD3F-A2CF-62CC-A738-967D5E30B8F2}"/>
              </a:ext>
            </a:extLst>
          </p:cNvPr>
          <p:cNvSpPr txBox="1"/>
          <p:nvPr/>
        </p:nvSpPr>
        <p:spPr>
          <a:xfrm>
            <a:off x="6857999" y="2088444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110E3A60-F230-2B93-669D-AFFFCC8CED83}"/>
              </a:ext>
            </a:extLst>
          </p:cNvPr>
          <p:cNvSpPr txBox="1"/>
          <p:nvPr/>
        </p:nvSpPr>
        <p:spPr>
          <a:xfrm>
            <a:off x="7899870" y="348073"/>
            <a:ext cx="26739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r-HR" sz="4000" dirty="0">
                <a:solidFill>
                  <a:srgbClr val="FF0000"/>
                </a:solidFill>
              </a:rPr>
              <a:t>Pasha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E2E7B9E-86D4-C503-2CD8-FA89647631B2}"/>
              </a:ext>
            </a:extLst>
          </p:cNvPr>
          <p:cNvSpPr txBox="1"/>
          <p:nvPr/>
        </p:nvSpPr>
        <p:spPr>
          <a:xfrm>
            <a:off x="6373518" y="2003777"/>
            <a:ext cx="441207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400" dirty="0"/>
              <a:t>-Noć pred bijeg Izraelaca iz ropstva.</a:t>
            </a:r>
          </a:p>
          <a:p>
            <a:r>
              <a:rPr lang="hr-HR" sz="2400" dirty="0"/>
              <a:t>-Izraelci blaguju janjetinu, beskvasni kruh i gorko zelje kako bi se spremili za put.</a:t>
            </a:r>
          </a:p>
          <a:p>
            <a:r>
              <a:rPr lang="hr-HR" sz="2400" dirty="0"/>
              <a:t>-Janjećom krvlju obilježavaju vrata kako anđeo smrti ne bi ubio i njihove prvorođence.</a:t>
            </a:r>
          </a:p>
          <a:p>
            <a:r>
              <a:rPr lang="hr-HR" sz="2400" dirty="0"/>
              <a:t>-Jedan od najvažnijih Židovskih praznika.</a:t>
            </a:r>
          </a:p>
        </p:txBody>
      </p:sp>
      <p:pic>
        <p:nvPicPr>
          <p:cNvPr id="7" name="Mrežni medijski sadržaji 6" title="Pasha | Seder večera | Što znači pasha? | Kako se blaguje seder jelo? | Najvažniji židovski blagdan">
            <a:hlinkClick r:id="" action="ppaction://media"/>
            <a:extLst>
              <a:ext uri="{FF2B5EF4-FFF2-40B4-BE49-F238E27FC236}">
                <a16:creationId xmlns:a16="http://schemas.microsoft.com/office/drawing/2014/main" id="{E520DEEA-F5CF-56A7-923E-263400F3DF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4371" y="2109376"/>
            <a:ext cx="4835407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8882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sparavanj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D9F1C51B02224D90D2B444DE1C5703" ma:contentTypeVersion="11" ma:contentTypeDescription="Stvaranje novog dokumenta." ma:contentTypeScope="" ma:versionID="f6f1c5aab2ef041a52db57fb99e271df">
  <xsd:schema xmlns:xsd="http://www.w3.org/2001/XMLSchema" xmlns:xs="http://www.w3.org/2001/XMLSchema" xmlns:p="http://schemas.microsoft.com/office/2006/metadata/properties" xmlns:ns2="2dedfab1-ab11-4ff2-b164-23791bb15c7e" xmlns:ns3="61239f2b-140c-4c83-991f-7034b840deaa" targetNamespace="http://schemas.microsoft.com/office/2006/metadata/properties" ma:root="true" ma:fieldsID="83461ad09eb752c115b8d48c099082bb" ns2:_="" ns3:_="">
    <xsd:import namespace="2dedfab1-ab11-4ff2-b164-23791bb15c7e"/>
    <xsd:import namespace="61239f2b-140c-4c83-991f-7034b840de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dfab1-ab11-4ff2-b164-23791bb15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39f2b-140c-4c83-991f-7034b840dea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7057399-6051-4948-a502-34187ce6b6e1}" ma:internalName="TaxCatchAll" ma:showField="CatchAllData" ma:web="61239f2b-140c-4c83-991f-7034b840de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dfab1-ab11-4ff2-b164-23791bb15c7e">
      <Terms xmlns="http://schemas.microsoft.com/office/infopath/2007/PartnerControls"/>
    </lcf76f155ced4ddcb4097134ff3c332f>
    <TaxCatchAll xmlns="61239f2b-140c-4c83-991f-7034b840deaa" xsi:nil="true"/>
  </documentManagement>
</p:properties>
</file>

<file path=customXml/itemProps1.xml><?xml version="1.0" encoding="utf-8"?>
<ds:datastoreItem xmlns:ds="http://schemas.openxmlformats.org/officeDocument/2006/customXml" ds:itemID="{C238EB0A-3E1E-43F0-9E79-EDE0FEA169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E7EAE-04D8-48BC-8583-599B44798E93}"/>
</file>

<file path=customXml/itemProps3.xml><?xml version="1.0" encoding="utf-8"?>
<ds:datastoreItem xmlns:ds="http://schemas.openxmlformats.org/officeDocument/2006/customXml" ds:itemID="{AC1E9DF3-332E-4D35-9ADE-43118FB94B9D}">
  <ds:schemaRefs>
    <ds:schemaRef ds:uri="http://schemas.microsoft.com/office/2006/metadata/properties"/>
    <ds:schemaRef ds:uri="http://schemas.microsoft.com/office/infopath/2007/PartnerControls"/>
    <ds:schemaRef ds:uri="2dedfab1-ab11-4ff2-b164-23791bb15c7e"/>
    <ds:schemaRef ds:uri="61239f2b-140c-4c83-991f-7034b840de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TM04033937[[fn=Isparavanje]]</Template>
  <TotalTime>28</TotalTime>
  <Words>106</Words>
  <Application>Microsoft Office PowerPoint</Application>
  <PresentationFormat>Široki zaslon</PresentationFormat>
  <Paragraphs>21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Isparavanje</vt:lpstr>
      <vt:lpstr>       Od ropstva do</vt:lpstr>
      <vt:lpstr>sadržaj</vt:lpstr>
      <vt:lpstr>PowerPoint prezentacija</vt:lpstr>
      <vt:lpstr>PowerPoint prezentacija</vt:lpstr>
      <vt:lpstr>PowerPoint prezentacija</vt:lpstr>
      <vt:lpstr>Mojsijevo djetinjstvo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rops</dc:title>
  <dc:creator>Učenik</dc:creator>
  <cp:lastModifiedBy>Učenik</cp:lastModifiedBy>
  <cp:revision>240</cp:revision>
  <dcterms:created xsi:type="dcterms:W3CDTF">2022-10-27T05:56:11Z</dcterms:created>
  <dcterms:modified xsi:type="dcterms:W3CDTF">2022-11-13T15:50:08Z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0x01010048D9F1C51B02224D90D2B444DE1C5703</vt:lpwstr>
  </property>
  <property fmtid="{D5CDD505-2E9C-101B-9397-08002B2CF9AE}" pid="3" name="MediaServiceImageTags">
    <vt:lpwstr/>
  </property>
</Properties>
</file>