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FF726-192E-42E0-BBF8-F6681EE1468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6437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F79A8-523D-4352-A013-994092921B8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455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0F67C-0276-44D0-A44D-397D9EA5EA3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21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4418B-035A-488C-8065-6B2E01E777C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6151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7F9F-262E-4542-A002-8957690BB6D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723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1CCFD-A654-4061-A4B5-4D4DC321A6D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036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304AE-FCB9-4FE6-ADF2-1BCD24029A8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221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17216-E828-47D3-8889-33E4F29E69D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3475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11CAA-59FD-4C20-A1DA-CF737CA9D24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7191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E1A84-F469-4D96-93DC-3C7FB85A78A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4564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6C5D-9E78-4D54-AD46-BBB65D78290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383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302EDE-23E0-4781-8DFC-49D6C292AE9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755650" y="1125538"/>
            <a:ext cx="7129463" cy="15843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hr-HR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  <a:t>PONAVLJANJE GRADIVA</a:t>
            </a:r>
          </a:p>
          <a:p>
            <a:pPr algn="ctr"/>
            <a:r>
              <a:rPr lang="hr-HR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  <a:t>IZLAZAK IZ </a:t>
            </a:r>
            <a:r>
              <a:rPr lang="hr-HR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  <a:t>ROPSTVA</a:t>
            </a:r>
            <a:endParaRPr lang="hr-HR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13318" name="Picture 6" descr="Mojsi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284538"/>
            <a:ext cx="1871662" cy="16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Mojsij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933825"/>
            <a:ext cx="18669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img_f0704512aa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652963"/>
            <a:ext cx="15716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1" descr="bible_ten_commandment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8"/>
          <a:stretch>
            <a:fillRect/>
          </a:stretch>
        </p:blipFill>
        <p:spPr bwMode="auto">
          <a:xfrm>
            <a:off x="395288" y="549275"/>
            <a:ext cx="4833937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9"/>
          <p:cNvSpPr txBox="1">
            <a:spLocks noChangeArrowheads="1"/>
          </p:cNvSpPr>
          <p:nvPr/>
        </p:nvSpPr>
        <p:spPr bwMode="auto">
          <a:xfrm>
            <a:off x="3635375" y="594995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MOJSIJE  S PLOČAMA SAVEZA</a:t>
            </a:r>
            <a:endParaRPr lang="en-US" altLang="sr-Latn-RS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950075" y="5705475"/>
            <a:ext cx="10080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48736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6908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6928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948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363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6908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72458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948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736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69084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6928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69484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101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908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928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9484" y="4409306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3348038" y="5876925"/>
            <a:ext cx="5400675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22" descr="http://www.christart.com/IMAGES-art9ab/clipart/1759/passover-bloo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836613"/>
            <a:ext cx="589121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20"/>
          <p:cNvSpPr txBox="1">
            <a:spLocks noChangeArrowheads="1"/>
          </p:cNvSpPr>
          <p:nvPr/>
        </p:nvSpPr>
        <p:spPr bwMode="auto">
          <a:xfrm>
            <a:off x="4067175" y="5805488"/>
            <a:ext cx="4494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VRATA OZNAČENA KRVLJU</a:t>
            </a:r>
          </a:p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 U NOĆI PASHE</a:t>
            </a:r>
            <a:endParaRPr lang="en-US" altLang="sr-Latn-RS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641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813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8833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8853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4825" y="1786855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813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91508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8853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641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8134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8833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88534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006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813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8833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88534" y="4409306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3779838" y="5805488"/>
            <a:ext cx="4967287" cy="792162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350"/>
            <a:ext cx="4779963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Box 20"/>
          <p:cNvSpPr txBox="1">
            <a:spLocks noChangeArrowheads="1"/>
          </p:cNvSpPr>
          <p:nvPr/>
        </p:nvSpPr>
        <p:spPr bwMode="auto">
          <a:xfrm>
            <a:off x="6443663" y="5949950"/>
            <a:ext cx="148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cs typeface="Arial" charset="0"/>
              </a:rPr>
              <a:t>FARAON</a:t>
            </a:r>
            <a:endParaRPr lang="en-US" altLang="sr-Latn-RS" sz="2400" b="1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254875" y="5705475"/>
            <a:ext cx="10080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79216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388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08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428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163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388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77258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428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70709" y="3086174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7408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4284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581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388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408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4284" y="4380731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3419475" y="5876925"/>
            <a:ext cx="4967288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333541">
            <a:off x="323850" y="3860800"/>
            <a:ext cx="457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2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http://www.nadbiskupija-split.com/katehetski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7254875" y="5705475"/>
            <a:ext cx="10080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79216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388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08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428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163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388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77258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428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73884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7408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4284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581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388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408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4284" y="4409306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3419475" y="5876925"/>
            <a:ext cx="4967288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8" descr="bible_moses_bush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6250"/>
            <a:ext cx="6408737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53"/>
          <p:cNvSpPr txBox="1">
            <a:spLocks noChangeArrowheads="1"/>
          </p:cNvSpPr>
          <p:nvPr/>
        </p:nvSpPr>
        <p:spPr bwMode="auto">
          <a:xfrm>
            <a:off x="2411413" y="5949950"/>
            <a:ext cx="554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MOJSIJE PRED GORUĆIM GRMOM</a:t>
            </a:r>
            <a:endParaRPr lang="en-US" altLang="sr-Latn-RS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254875" y="5705475"/>
            <a:ext cx="10080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79216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388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08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428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163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388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74083" y="1817018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428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73884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7408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4284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581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388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408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2339975" y="5805488"/>
            <a:ext cx="5545138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6516688" y="5445125"/>
            <a:ext cx="10080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6" name="Rectangle 35"/>
          <p:cNvSpPr/>
          <p:nvPr/>
        </p:nvSpPr>
        <p:spPr>
          <a:xfrm>
            <a:off x="6174284" y="4406131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 descr="http://egypt.mrdonn.org/lessonplans/egypt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04850"/>
            <a:ext cx="74168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18"/>
          <p:cNvSpPr txBox="1">
            <a:spLocks noChangeArrowheads="1"/>
          </p:cNvSpPr>
          <p:nvPr/>
        </p:nvSpPr>
        <p:spPr bwMode="auto">
          <a:xfrm>
            <a:off x="1692275" y="5816600"/>
            <a:ext cx="361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EGIPAT - (PIRAMIDE)</a:t>
            </a:r>
            <a:endParaRPr lang="en-US" altLang="sr-Latn-RS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2163" y="492907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3884" y="492907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083" y="492907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4284" y="492907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163" y="1802730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3884" y="1802730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74083" y="1802730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4284" y="1789050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3" y="3098874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86584" y="3098874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74083" y="3098874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4284" y="3098874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5813" y="4395018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3884" y="4395018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4083" y="4395018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4284" y="4395018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1476375" y="5805488"/>
            <a:ext cx="4967288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" descr="Pictur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8"/>
          <p:cNvSpPr txBox="1">
            <a:spLocks noChangeArrowheads="1"/>
          </p:cNvSpPr>
          <p:nvPr/>
        </p:nvSpPr>
        <p:spPr bwMode="auto">
          <a:xfrm>
            <a:off x="250825" y="6092825"/>
            <a:ext cx="430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JOSIP I NJEGOVA BRAĆA</a:t>
            </a:r>
            <a:endParaRPr lang="en-US" altLang="sr-Latn-RS" sz="2400" b="1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69988" y="708807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05684" y="708807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5883" y="708807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06084" y="708807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69988" y="2018630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05684" y="2018630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05883" y="2018630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06084" y="2004950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9988" y="3314774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05684" y="3314774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05883" y="3314774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06084" y="3314774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69988" y="4610918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05684" y="4610918"/>
            <a:ext cx="1818440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05883" y="4610918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06084" y="4610918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109538" y="6021388"/>
            <a:ext cx="4967287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Rectangle 36"/>
          <p:cNvSpPr/>
          <p:nvPr/>
        </p:nvSpPr>
        <p:spPr>
          <a:xfrm>
            <a:off x="0" y="3429000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134076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http://egypt.mrdonn.org/gifmumm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96875"/>
            <a:ext cx="3621087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8"/>
          <p:cNvSpPr txBox="1">
            <a:spLocks noChangeArrowheads="1"/>
          </p:cNvSpPr>
          <p:nvPr/>
        </p:nvSpPr>
        <p:spPr bwMode="auto">
          <a:xfrm>
            <a:off x="250825" y="6092825"/>
            <a:ext cx="167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MUMIJA </a:t>
            </a:r>
            <a:endParaRPr lang="en-US" altLang="sr-Latn-RS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254875" y="5705475"/>
            <a:ext cx="10080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79216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388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08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428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163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388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77258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428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73884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7408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4284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581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388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408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4284" y="4409306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0" y="5949950"/>
            <a:ext cx="4967288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http://2.bp.blogspot.com/-hamT-SaUysk/UIV5DiC24GI/AAAAAAAABbA/OjygJkZPCzk/s1600/qualqu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TextBox 2"/>
          <p:cNvSpPr txBox="1">
            <a:spLocks noChangeArrowheads="1"/>
          </p:cNvSpPr>
          <p:nvPr/>
        </p:nvSpPr>
        <p:spPr bwMode="auto">
          <a:xfrm>
            <a:off x="4095750" y="620713"/>
            <a:ext cx="472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0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IZRAELCI  SKUPLJAJU PREPELICE </a:t>
            </a:r>
          </a:p>
          <a:p>
            <a:r>
              <a:rPr lang="hr-HR" altLang="sr-Latn-RS" sz="20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U PUSTINJI </a:t>
            </a:r>
            <a:endParaRPr lang="en-US" altLang="sr-Latn-RS" sz="20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68" y="404664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52951" y="404664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68" y="170080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52951" y="1700808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54739" y="170080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51764" y="170080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768" y="299695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53968" y="299695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54168" y="299695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53352" y="299695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234501" y="301441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496" y="427941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429309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35896" y="429309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36096" y="429309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36296" y="427941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496" y="554817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35696" y="554817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35896" y="554817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36096" y="554817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36296" y="554817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4140200" y="549275"/>
            <a:ext cx="4679950" cy="792163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Pictur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49275"/>
            <a:ext cx="7056438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18"/>
          <p:cNvSpPr txBox="1">
            <a:spLocks noChangeArrowheads="1"/>
          </p:cNvSpPr>
          <p:nvPr/>
        </p:nvSpPr>
        <p:spPr bwMode="auto">
          <a:xfrm>
            <a:off x="1042988" y="5876925"/>
            <a:ext cx="6756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0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JOSIPOVI  SNOVI</a:t>
            </a:r>
          </a:p>
          <a:p>
            <a:r>
              <a:rPr lang="hr-HR" altLang="sr-Latn-RS" sz="20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11 SNOPOVA ŽITA KLANJA SE JOSIPOVU SNOPU</a:t>
            </a:r>
            <a:endParaRPr lang="en-US" altLang="sr-Latn-RS" sz="20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327900" y="5705475"/>
            <a:ext cx="10080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865188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46909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47108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7309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5188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46909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50283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7309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65188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46909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47108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7309" y="3113162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58838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42146" y="4406131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47108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45721" y="4406131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1116013" y="5805488"/>
            <a:ext cx="6696075" cy="792162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1" descr="bible_moses_red_se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81075"/>
            <a:ext cx="7272337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7"/>
          <p:cNvSpPr txBox="1">
            <a:spLocks noChangeArrowheads="1"/>
          </p:cNvSpPr>
          <p:nvPr/>
        </p:nvSpPr>
        <p:spPr bwMode="auto">
          <a:xfrm>
            <a:off x="1692275" y="5876925"/>
            <a:ext cx="6224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MOJSIJE RAZDIJELIO CRVENO MORE</a:t>
            </a:r>
            <a:endParaRPr lang="en-US" altLang="sr-Latn-RS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804025" y="4438650"/>
            <a:ext cx="1223963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792163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3884" y="507195"/>
            <a:ext cx="1818440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083" y="507195"/>
            <a:ext cx="1818441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4284" y="507195"/>
            <a:ext cx="1818439" cy="1309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163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3884" y="1817018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77258" y="1786855"/>
            <a:ext cx="1818441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4284" y="1803338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3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73884" y="3113162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74083" y="3113162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4284" y="3111574"/>
            <a:ext cx="1818439" cy="13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5813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3884" y="4409306"/>
            <a:ext cx="1818440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4083" y="4409306"/>
            <a:ext cx="1818441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4284" y="4406131"/>
            <a:ext cx="1818439" cy="13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1547813" y="5805488"/>
            <a:ext cx="6408737" cy="64770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chemeClr val="lt1"/>
                </a:solidFill>
                <a:latin typeface="+mn-lt"/>
              </a:rPr>
              <a:t>ŠTO JE NA SLICI?</a:t>
            </a:r>
            <a:endParaRPr lang="en-US" sz="2400" b="1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290</Words>
  <Application>Microsoft Office PowerPoint</Application>
  <PresentationFormat>Prikaz na zaslonu (4:3)</PresentationFormat>
  <Paragraphs>210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Zadani dizajn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Mojsije - izlazak iz ropstva ponavljanje gradiva</dc:title>
  <dc:subject>vjeronauk</dc:subject>
  <dc:creator>Sanja S.</dc:creator>
  <cp:keywords>Mojsije, Bog, gorući grm, Crveno more</cp:keywords>
  <dc:description>sličice pronađene na internetu</dc:description>
  <cp:lastModifiedBy>Marica Celjak</cp:lastModifiedBy>
  <cp:revision>6</cp:revision>
  <dcterms:created xsi:type="dcterms:W3CDTF">2012-11-08T14:50:42Z</dcterms:created>
  <dcterms:modified xsi:type="dcterms:W3CDTF">2014-11-13T07:23:25Z</dcterms:modified>
  <cp:category>osobno</cp:category>
</cp:coreProperties>
</file>