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2" r:id="rId3"/>
    <p:sldId id="256" r:id="rId4"/>
    <p:sldId id="261" r:id="rId5"/>
    <p:sldId id="259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04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8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075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071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15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42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78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450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822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62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19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F204AC-C72E-44A3-9280-9C578F26473B}" type="datetimeFigureOut">
              <a:rPr lang="hr-HR" smtClean="0"/>
              <a:t>1.6.2022.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D51166-CC83-44EA-BFE5-2E531B9DF13D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1-paxNG4k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urofcode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C15060-6A3B-4EF8-891C-7F6108BD5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508" y="973926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hr-H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IGRIFIKACIJA I UČENJE BAZIRANO NA IGRI</a:t>
            </a:r>
            <a:br>
              <a:rPr lang="hr-HR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2000" dirty="0">
                <a:solidFill>
                  <a:srgbClr val="0070C0"/>
                </a:solidFill>
              </a:rPr>
              <a:t>AKTIV RAZREDNE NASTAVE – 2. lipnja 2022.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50304D4-89EE-44D3-8B1C-79CAEF0B6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170" y="3496475"/>
            <a:ext cx="11115830" cy="3190631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dirty="0"/>
              <a:t>diseminacija mobilnosti u sklopu </a:t>
            </a:r>
            <a:r>
              <a:rPr lang="hr-HR" dirty="0" err="1"/>
              <a:t>Erasmus</a:t>
            </a:r>
            <a:r>
              <a:rPr lang="hr-HR" dirty="0"/>
              <a:t>+ projekta „Škola je fora – </a:t>
            </a:r>
            <a:r>
              <a:rPr lang="hr-HR" dirty="0" err="1"/>
              <a:t>zaIGRAJMO</a:t>
            </a:r>
            <a:r>
              <a:rPr lang="hr-HR" dirty="0"/>
              <a:t> SE i učimo!”</a:t>
            </a:r>
          </a:p>
          <a:p>
            <a:endParaRPr lang="hr-HR" dirty="0"/>
          </a:p>
          <a:p>
            <a:endParaRPr lang="hr-HR" dirty="0"/>
          </a:p>
          <a:p>
            <a:pPr algn="r"/>
            <a:r>
              <a:rPr lang="hr-HR" dirty="0"/>
              <a:t>                                                                                  Maja </a:t>
            </a:r>
            <a:r>
              <a:rPr lang="hr-HR" dirty="0" err="1"/>
              <a:t>Čehulić</a:t>
            </a:r>
            <a:endParaRPr lang="hr-HR" dirty="0"/>
          </a:p>
          <a:p>
            <a:pPr algn="r"/>
            <a:r>
              <a:rPr lang="hr-HR" dirty="0"/>
              <a:t>Prag, 14.3.2022.-18.3.2022.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0D8D3E3-333A-4DFF-B73B-D0F5687ED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0" t="51415" r="49559" b="23789"/>
          <a:stretch/>
        </p:blipFill>
        <p:spPr>
          <a:xfrm>
            <a:off x="10424160" y="0"/>
            <a:ext cx="1767840" cy="11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93622AE-2BA1-4382-B457-DD1F2092C109}"/>
              </a:ext>
            </a:extLst>
          </p:cNvPr>
          <p:cNvSpPr/>
          <p:nvPr/>
        </p:nvSpPr>
        <p:spPr>
          <a:xfrm>
            <a:off x="1348153" y="1074509"/>
            <a:ext cx="94956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6000" b="1" dirty="0">
                <a:solidFill>
                  <a:srgbClr val="0070C0"/>
                </a:solidFill>
              </a:rPr>
              <a:t>IGRA</a:t>
            </a:r>
          </a:p>
          <a:p>
            <a:pPr algn="ctr"/>
            <a:endParaRPr lang="hr-HR" sz="6000" b="1" dirty="0">
              <a:solidFill>
                <a:srgbClr val="0070C0"/>
              </a:solidFill>
            </a:endParaRPr>
          </a:p>
          <a:p>
            <a:pPr algn="ctr"/>
            <a:r>
              <a:rPr lang="hr-HR" sz="6000" b="1" dirty="0">
                <a:solidFill>
                  <a:srgbClr val="0070C0"/>
                </a:solidFill>
              </a:rPr>
              <a:t>IGRIFIKACIJA</a:t>
            </a:r>
          </a:p>
          <a:p>
            <a:pPr algn="ctr"/>
            <a:endParaRPr lang="hr-HR" sz="6000" b="1" dirty="0">
              <a:solidFill>
                <a:srgbClr val="0070C0"/>
              </a:solidFill>
            </a:endParaRPr>
          </a:p>
          <a:p>
            <a:pPr algn="ctr"/>
            <a:r>
              <a:rPr lang="hr-HR" sz="6000" b="1" dirty="0">
                <a:solidFill>
                  <a:srgbClr val="0070C0"/>
                </a:solidFill>
              </a:rPr>
              <a:t>UČENJE TEMELJENO NA IGRI</a:t>
            </a:r>
          </a:p>
        </p:txBody>
      </p:sp>
    </p:spTree>
    <p:extLst>
      <p:ext uri="{BB962C8B-B14F-4D97-AF65-F5344CB8AC3E}">
        <p14:creationId xmlns:p14="http://schemas.microsoft.com/office/powerpoint/2010/main" val="312791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0EF6D81-2953-4ABE-B4F7-44253768C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54" y="0"/>
            <a:ext cx="4314092" cy="43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5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5B7B120-C64E-4445-92FF-D29F99D0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70"/>
            <a:ext cx="12192000" cy="683902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F2ECE4A-D1E4-4098-A8F1-37C1F663C28B}"/>
              </a:ext>
            </a:extLst>
          </p:cNvPr>
          <p:cNvSpPr txBox="1"/>
          <p:nvPr/>
        </p:nvSpPr>
        <p:spPr>
          <a:xfrm>
            <a:off x="346229" y="621437"/>
            <a:ext cx="53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https://www.youtube.com/watch?v=H1-paxNG4kw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558DF2F-DA0C-40C4-9617-822041AE5A42}"/>
              </a:ext>
            </a:extLst>
          </p:cNvPr>
          <p:cNvSpPr txBox="1"/>
          <p:nvPr/>
        </p:nvSpPr>
        <p:spPr>
          <a:xfrm>
            <a:off x="8753230" y="2920945"/>
            <a:ext cx="286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4"/>
              </a:rPr>
              <a:t>https://hourofcode.com/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E97C64C-E9A6-4D02-A0D6-1E1E8288655B}"/>
              </a:ext>
            </a:extLst>
          </p:cNvPr>
          <p:cNvSpPr txBox="1"/>
          <p:nvPr/>
        </p:nvSpPr>
        <p:spPr>
          <a:xfrm>
            <a:off x="8753230" y="3290277"/>
            <a:ext cx="308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AKTIVNOSTI</a:t>
            </a:r>
          </a:p>
          <a:p>
            <a:r>
              <a:rPr lang="hr-HR" dirty="0"/>
              <a:t>Kodirajte s </a:t>
            </a:r>
            <a:r>
              <a:rPr lang="hr-HR" dirty="0" err="1"/>
              <a:t>Annom</a:t>
            </a:r>
            <a:r>
              <a:rPr lang="hr-HR" dirty="0"/>
              <a:t> i </a:t>
            </a:r>
            <a:r>
              <a:rPr lang="hr-HR" dirty="0" err="1"/>
              <a:t>Elsom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271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75BA686-9B79-451E-A0DC-8DBC46A81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09" y="2214415"/>
            <a:ext cx="6682782" cy="24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CDDA829-A2D1-42F6-A73C-35A4A180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3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D1C9927-F676-4557-9B74-35597E7A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3775"/>
            <a:ext cx="12192000" cy="364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B5CDCA-CD56-46D7-9999-210E6A2A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8800" b="1" dirty="0">
                <a:solidFill>
                  <a:srgbClr val="0070C0"/>
                </a:solidFill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7537967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61</Words>
  <Application>Microsoft Office PowerPoint</Application>
  <PresentationFormat>Široki zaslon</PresentationFormat>
  <Paragraphs>16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Retrospektiva</vt:lpstr>
      <vt:lpstr> IGRIFIKACIJA I UČENJE BAZIRANO NA IGRI AKTIV RAZREDNE NASTAVE – 2. lipnja 2022.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IGRIFIKACIJA I UČENJE BAZIRANO NA IGRI AKTIV RAZREDNE NASTAVE – 2. lipnja 2022.</dc:title>
  <dc:creator>Korisnik</dc:creator>
  <cp:lastModifiedBy>Korisnik</cp:lastModifiedBy>
  <cp:revision>7</cp:revision>
  <dcterms:created xsi:type="dcterms:W3CDTF">2022-05-30T12:24:09Z</dcterms:created>
  <dcterms:modified xsi:type="dcterms:W3CDTF">2022-06-01T10:17:54Z</dcterms:modified>
</cp:coreProperties>
</file>